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1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28.xml" ContentType="application/vnd.openxmlformats-officedocument.presentationml.notesSlide+xml"/>
  <Override PartName="/ppt/notesSlides/notesSlide5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35.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30.xml" ContentType="application/vnd.openxmlformats-officedocument.presentationml.notesSlide+xml"/>
  <Override PartName="/ppt/notesSlides/notesSlide37.xml" ContentType="application/vnd.openxmlformats-officedocument.presentationml.notesSlide+xml"/>
  <Override PartName="/ppt/notesSlides/notesSlide52.xml" ContentType="application/vnd.openxmlformats-officedocument.presentationml.notesSlide+xml"/>
  <Override PartName="/ppt/notesSlides/notesSlide43.xml" ContentType="application/vnd.openxmlformats-officedocument.presentationml.notesSlide+xml"/>
  <Override PartName="/ppt/notesSlides/notesSlide3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39.xml" ContentType="application/vnd.openxmlformats-officedocument.presentationml.notesSlide+xml"/>
  <Override PartName="/ppt/notesSlides/notesSlide5.xml" ContentType="application/vnd.openxmlformats-officedocument.presentationml.notesSlide+xml"/>
  <Override PartName="/ppt/notesSlides/notesSlide17.xml" ContentType="application/vnd.openxmlformats-officedocument.presentationml.notesSlide+xml"/>
  <Override PartName="/ppt/notesSlides/notesSlide6.xml" ContentType="application/vnd.openxmlformats-officedocument.presentationml.notesSlide+xml"/>
  <Override PartName="/ppt/notesSlides/notesSlide40.xml" ContentType="application/vnd.openxmlformats-officedocument.presentationml.notesSlide+xml"/>
  <Override PartName="/ppt/notesSlides/notesSlide7.xml" ContentType="application/vnd.openxmlformats-officedocument.presentationml.notes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notesSlides/notesSlide42.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15.xml" ContentType="application/vnd.openxmlformats-officedocument.presentationml.notesSlide+xml"/>
  <Override PartName="/ppt/notesSlides/notesSlide51.xml" ContentType="application/vnd.openxmlformats-officedocument.presentationml.notesSlide+xml"/>
  <Override PartName="/ppt/notesSlides/notesSlide24.xml" ContentType="application/vnd.openxmlformats-officedocument.presentationml.notesSlide+xml"/>
  <Override PartName="/ppt/notesSlides/notesSlide32.xml" ContentType="application/vnd.openxmlformats-officedocument.presentationml.notesSlide+xml"/>
  <Override PartName="/ppt/notesSlides/notesSlide25.xml" ContentType="application/vnd.openxmlformats-officedocument.presentationml.notesSlide+xml"/>
  <Override PartName="/ppt/notesSlides/notesSlide33.xml" ContentType="application/vnd.openxmlformats-officedocument.presentationml.notesSlide+xml"/>
  <Override PartName="/ppt/notesSlides/notesSlide26.xml" ContentType="application/vnd.openxmlformats-officedocument.presentationml.notesSlide+xml"/>
  <Override PartName="/ppt/notesSlides/notesSlide34.xml" ContentType="application/vnd.openxmlformats-officedocument.presentationml.notesSlide+xml"/>
  <Override PartName="/ppt/notesSlides/notesSlide27.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44.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ink/ink15.xml" ContentType="application/inkml+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124"/>
  </p:notesMasterIdLst>
  <p:sldIdLst>
    <p:sldId id="418" r:id="rId3"/>
    <p:sldId id="256" r:id="rId4"/>
    <p:sldId id="386" r:id="rId5"/>
    <p:sldId id="406" r:id="rId6"/>
    <p:sldId id="390" r:id="rId7"/>
    <p:sldId id="387" r:id="rId8"/>
    <p:sldId id="391" r:id="rId9"/>
    <p:sldId id="289" r:id="rId10"/>
    <p:sldId id="388" r:id="rId11"/>
    <p:sldId id="389" r:id="rId12"/>
    <p:sldId id="392" r:id="rId13"/>
    <p:sldId id="393" r:id="rId14"/>
    <p:sldId id="394" r:id="rId15"/>
    <p:sldId id="395" r:id="rId16"/>
    <p:sldId id="396" r:id="rId17"/>
    <p:sldId id="397" r:id="rId18"/>
    <p:sldId id="260" r:id="rId19"/>
    <p:sldId id="258" r:id="rId20"/>
    <p:sldId id="259" r:id="rId21"/>
    <p:sldId id="261" r:id="rId22"/>
    <p:sldId id="262" r:id="rId23"/>
    <p:sldId id="263" r:id="rId24"/>
    <p:sldId id="266" r:id="rId25"/>
    <p:sldId id="286" r:id="rId26"/>
    <p:sldId id="265" r:id="rId27"/>
    <p:sldId id="267" r:id="rId28"/>
    <p:sldId id="268" r:id="rId29"/>
    <p:sldId id="269" r:id="rId30"/>
    <p:sldId id="272" r:id="rId31"/>
    <p:sldId id="270" r:id="rId32"/>
    <p:sldId id="399" r:id="rId33"/>
    <p:sldId id="400" r:id="rId34"/>
    <p:sldId id="401" r:id="rId35"/>
    <p:sldId id="402" r:id="rId36"/>
    <p:sldId id="403" r:id="rId37"/>
    <p:sldId id="404" r:id="rId38"/>
    <p:sldId id="405" r:id="rId39"/>
    <p:sldId id="407" r:id="rId40"/>
    <p:sldId id="408" r:id="rId41"/>
    <p:sldId id="409" r:id="rId42"/>
    <p:sldId id="410" r:id="rId43"/>
    <p:sldId id="411" r:id="rId44"/>
    <p:sldId id="412" r:id="rId45"/>
    <p:sldId id="290" r:id="rId46"/>
    <p:sldId id="292" r:id="rId47"/>
    <p:sldId id="380" r:id="rId48"/>
    <p:sldId id="294" r:id="rId49"/>
    <p:sldId id="271" r:id="rId50"/>
    <p:sldId id="381"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97" r:id="rId64"/>
    <p:sldId id="298" r:id="rId65"/>
    <p:sldId id="299" r:id="rId66"/>
    <p:sldId id="300" r:id="rId67"/>
    <p:sldId id="302" r:id="rId68"/>
    <p:sldId id="288" r:id="rId69"/>
    <p:sldId id="303" r:id="rId70"/>
    <p:sldId id="304" r:id="rId71"/>
    <p:sldId id="305" r:id="rId72"/>
    <p:sldId id="306" r:id="rId73"/>
    <p:sldId id="307" r:id="rId74"/>
    <p:sldId id="308" r:id="rId75"/>
    <p:sldId id="309" r:id="rId76"/>
    <p:sldId id="333" r:id="rId77"/>
    <p:sldId id="343" r:id="rId78"/>
    <p:sldId id="344" r:id="rId79"/>
    <p:sldId id="345" r:id="rId80"/>
    <p:sldId id="346" r:id="rId81"/>
    <p:sldId id="398" r:id="rId82"/>
    <p:sldId id="347" r:id="rId83"/>
    <p:sldId id="348" r:id="rId84"/>
    <p:sldId id="349" r:id="rId85"/>
    <p:sldId id="350" r:id="rId86"/>
    <p:sldId id="351" r:id="rId87"/>
    <p:sldId id="352" r:id="rId88"/>
    <p:sldId id="353" r:id="rId89"/>
    <p:sldId id="354" r:id="rId90"/>
    <p:sldId id="355"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82" r:id="rId108"/>
    <p:sldId id="383" r:id="rId109"/>
    <p:sldId id="384" r:id="rId110"/>
    <p:sldId id="385" r:id="rId111"/>
    <p:sldId id="373" r:id="rId112"/>
    <p:sldId id="374" r:id="rId113"/>
    <p:sldId id="375" r:id="rId114"/>
    <p:sldId id="376" r:id="rId115"/>
    <p:sldId id="377" r:id="rId116"/>
    <p:sldId id="413" r:id="rId117"/>
    <p:sldId id="414" r:id="rId118"/>
    <p:sldId id="415" r:id="rId119"/>
    <p:sldId id="416" r:id="rId120"/>
    <p:sldId id="417" r:id="rId121"/>
    <p:sldId id="378" r:id="rId122"/>
    <p:sldId id="379" r:id="rId123"/>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53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129" Type="http://schemas.openxmlformats.org/officeDocument/2006/relationships/customXml" Target="../customXml/item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customXml" Target="../customXml/item2.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customXml" Target="../customXml/item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08:51.237"/>
    </inkml:context>
    <inkml:brush xml:id="br0">
      <inkml:brushProperty name="width" value="0.05292" units="cm"/>
      <inkml:brushProperty name="height" value="0.05292" units="cm"/>
      <inkml:brushProperty name="color" value="#FF0000"/>
    </inkml:brush>
  </inkml:definitions>
  <inkml:trace contextRef="#ctx0" brushRef="#br0">11159 12174 318 0,'3'8'25'0,"-2"-8"-14"15,1 1-10-15,-1 3-10 16,4 1 10-16,3 3-1 16,2 3-1-16,3 4 1 15,2 3 1-15,2 3-4 0,1 5-11 16,3 2 8-16,2 5-8 15,1 2 5-15,2 3 8 16,3 2 1-16,3 5 0 16,0 1 0-16,3 3 0 15,2 2 0-15,2 2 2 0,1 3 6 16,1-1 0-16,1 0 4 15,-1 0 2-15,2-1-2 16,-2-2-3-16,-1 0-3 16,-1-1-4-16,0-3 1 15,-3-3-3-15,-2-3 1 16,-2-3 0-16,-2-3-4 0,-2-4-13 15,-5-2-22-15,-6-7-34 16,-5-3-75-16</inkml:trace>
  <inkml:trace contextRef="#ctx0" brushRef="#br0" timeOffset="717.6">11181 12288 290 0,'-8'25'5'0,"-2"2"-5"16,0 7-2-16,2 3 6 0,-1 1-4 16,2-1 0-16,1-2 0 15,0-5 0-15,3-8 0 16,0-5 1-16,1-6-1 15,1-5 1-15,0-6 2 16,1 0 36-16,0-10-4 0,0-7-39 16,0-7-4-16,0-6 5 15,0-6 6-15,2-3-2 16,0-2-2-16,-1 1 3 15,1 0 0-15,0 5 2 16,-1 5 1-16,0 5 2 0,1 7-1 16,0 6 0-16,1 3-1 15,2 6-7-15,3 3 0 16,2 0 1-16,7 8 1 15,5 5 0-15,6 3 0 16,8 2 1-16,8 1-10 0,6 0-2 16,5-2-47-16,2-6-113 15</inkml:trace>
  <inkml:trace contextRef="#ctx0" brushRef="#br0" timeOffset="1762.8">19816 12256 406 0,'0'0'4'0,"3"0"1"16,1 0-8-16,4 7-8 16,4 6 9-16,6 4 0 0,6 4 3 15,4 6 3-15,7 6-7 16,6 4 6-16,4 3-3 15,3 6 1-15,5 3 0 16,2 6 0-16,4 2-1 16,1 3 0-16,2 1-1 0,4 1 2 15,-1 1-1-15,0-1 0 16,0 1 1-16,1-3 1 15,-1-1 2-15,1-2-2 16,-4-3 0-16,0-2 1 16,-4-5-3-16,-6-4 0 15,-5-3-8-15,-6-4-19 0,-11-8-39 16,-9-10-95-16</inkml:trace>
  <inkml:trace contextRef="#ctx0" brushRef="#br0" timeOffset="2496">19769 12290 330 0,'3'0'6'15,"0"0"-1"-15,0 0-7 16,1 7 2-16,0 4-3 0,1 5 1 16,0 6 1-16,-2 3 1 15,2 2 1-15,-1 5-1 16,1-1 1-16,-2-1 0 15,2-5-1-15,-2-2 0 16,0-8 2-16,-1-6-2 0,-1-4 0 16,-1-5 16-16,0 0 44 15,0-12-28-15,0-4-29 16,-6-6-2-16,1-5 0 15,-2-6-1-15,-1-3 0 16,0-2-1-16,1 0 1 0,0 0-1 16,1 3 1-16,1 6 1 15,2 6-1-15,0 5 1 16,2 6 0-16,-1 4-2 15,2 3 2-15,6 1-5 16,14 1-6-16,8 1 10 0,13 2 1 16,13-1 1-16,7 1-11 15,2-8-80-15</inkml:trace>
  <inkml:trace contextRef="#ctx0" brushRef="#br0" timeOffset="9219.61">4536 8182 150 0,'-14'-7'199'16,"-3"2"-197"-16,-3 2 1 15,2 3-2-15,-2 0 0 16,-1 1-1-16,0 8 1 15,0 3-1-15,-1 6 1 16,-3 1 0-16,-1 8-1 0,-2 3 0 16,-2 7-1-16,0 4-1 15,1 3-8-15,1 2-4 16,4 4 0-16,4 2 2 15,3 1 3-15,6 1 1 16,6 0 3-16,5 1-1 0,1 2 3 16,8 2 0-16,7 3-1 15,2 4 0-15,3 3 0 16,0 5 3-16,-1 2 1 15,-2 6 0-15,-5 0 1 16,-4 2 7-16,-7 2 0 16,-2 2 5-16,-7 1 0 0,-8-1 0 15,-3-1 0-15,-5-1 7 16,-2-5-3-16,-1-6-4 15,-3-5-7-15,-1-7-4 16,0-5-1-16,-2-6 2 0,0-6-2 16,1-6 0-16,2-4-11 15,3-7-9-15,2-8-3 16,4-6-4-16,5-5-7 15,5-6-17-15,4-4-16 16,5 0 37-16,1-4 6 0,10-4 19 16,7 2 1-16,4-1 20 15,3 4-1-15,4 3 3 16,1 4-4-16,0 16-8 15,-1 7-3-15,-1 10 0 16,-3 12 0-16,-2 10-2 16,-3 11 4-16,-2 7-1 0,-2 6 0 15,1 5 0-15,-1 4 10 16,-1 2-6-16,0 3 5 15,-1 2 1-15,-2-1-1 16,0 0 1-16,-1-4 0 16,0 1 3-16,-1-7-2 0,0-3-5 15,1-4-4-15,2-4 1 16,-1-3-4-16,2-5-4 15,0-7 3-15,1-7-3 16,1-4 0-16,0-7 1 16,2-6-2-16,1-4-1 15,3-6-13-15,3-3-18 0,3-9-20 16,3-6-72-16</inkml:trace>
  <inkml:trace contextRef="#ctx0" brushRef="#br0" timeOffset="11091.61">10877 11467 257 0,'-11'-10'15'15,"2"3"2"-15,2 0-3 0,0 2-2 16,2 2-4-16,2 0-5 15,1 1-3-15,1 1 1 16,1-1-7-16,0 2-5 16,0-1-24-16,8 0 4 15,5 0 29-15,6 0 6 0,6-2-3 16,6 0 1-16,8-1 2 15,5-2 3-15,5 0 1 16,5-1-2-16,4-1 3 16,5 1-3-16,2-3-3 15,1 3 0-15,3-2-1 16,1-1-2-16,-2 0 0 0,-4 2 0 15,-4 0 1-15,-8 1-1 16,-5 1 0-16,-9 2 0 16,-7 2-1-16,-7 2 1 15,-6 0-13-15,-5 0-25 16,-5 0-65-16</inkml:trace>
  <inkml:trace contextRef="#ctx0" brushRef="#br0" timeOffset="12230.42">10836 10338 159 0,'4'0'-3'16,"0"0"6"-16,2 0-1 15,2 0 0-15,3-2 0 16,3 1-4-16,5-2 2 16,4 1 3-16,6 0-3 0,4-1 2 15,5 0-2-15,3-3 1 16,4 1-1-16,3-2-2 15,0 0 1-15,0 0 2 16,2-1-5-16,0 1 12 16,-2-2 13-16,-3 1 0 15,-1 1-7-15,-5 0-5 0,-5 1-3 16,-6 0-3-16,-5 3-1 15,-4 0-1-15,-6 1-1 16,-5-3-20-16,-3-3-57 16</inkml:trace>
  <inkml:trace contextRef="#ctx0" brushRef="#br0" timeOffset="13213.22">10790 9092 220 0,'-6'1'11'0,"2"-1"-2"0,0 0-4 16,4 0 14-16,0-4-7 16,0-4-17-16,8-4 8 15,5-4 1-15,3-5 1 16,6-4-3-16,5-4-2 15,5-6 2-15,8-2-2 0,5-5 1 16,4-7-1-16,4-2 1 16,4-6-1-16,2-1 1 15,3-3-1-15,1-2 1 16,3-1 0-16,1 0 2 15,-1 2-3-15,-1 2 2 0,-3 3-4 16,-5 6 4-16,-6 5-2 16,-5 8 0-16,-8 3 0 15,-7 8-5-15,-6 5-4 16,-9 3-16-16,-7 5-14 15,-9-1-42-15</inkml:trace>
  <inkml:trace contextRef="#ctx0" brushRef="#br0" timeOffset="18782.43">1336 9766 415 0,'-7'12'0'0,"4"3"-6"15,2 8 0-15,0 8 5 16,-1 9 2-16,-1 10-1 15,-3 12 0-15,-3 6-1 0,-4 7-10 16,-3 4-9-16,-2 3-2 16,-3 0 4-16,-3-4 3 15,0-9 4-15,0-8 9 16,2-11 0-16,1-14 2 15,3-13 0-15,4-11 14 16,4-11 9-16,4-1-3 0,4-11-14 16,2-9-21-16,1-7 16 15,9-2-6-15,6-3 1 16,1 2 3-16,2 4 1 15,4 6 0-15,1 9-1 16,3 7-2-16,1 4 1 0,3 3 1 16,5 11-1-16,1 2 2 15,2 0 1-15,1-2-1 16,2-6-2-16,0-5-1 15,1-3-4-15,2-16 1 16,1-10-3-16,-1-6-4 0,-5-8-19 16,-2-1-17-16,-7-4-12 15,-7-1 20-15,-6 2 23 16,-8 3 4-16,-4 7 27 15,-6 6 24-15,0 8 28 16,-5 8 3-16,-3 10-23 16,-2 2-16-16,1 8-21 0,0 10-8 15,-1 6 0-15,2 5 1 16,1-1 0-16,3 0-1 15,1-3 0-15,1-5 0 16,2-4 0-16,1-7 0 16,-1-4-2-16,3-3-4 0,3-2 0 15,0-2 11-15,2-9 2 16,0-1-4-16,1-2 3 15,-1 1 0-15,-1 5-4 16,2 0 2-16,-3 6 1 16,2 2-8-16,2 0 1 0,1 0 0 15,2 2 4-15,4-2-2 16,5-1 1-16,1-15-2 15,4-9-9-15,1-8-15 16,0-5-15-16,-1-2-24 16,-3-1-8-16,-3 4 30 15,-3 5 31-15,-5 8 14 0,-2 6 34 16,-2 9 22-16,-2 8-16 15,0 1-37-15,0 16 6 16,1 9 7-16,1 9 2 16,2 7-11-16,0 9-5 0,0 3-2 15,2 3-1-15,1 0-1 16,-2-2 2-16,0-3-1 15,-1-7 0-15,-3-4-2 16,-3-9-2-16,-3-10 0 16,-2-7 0-16,0-11 2 15,-4-3 10-15,-4-15 0 0,-2-11-11 16,-2-9-7-16,0-12-3 15,2-10 7-15,2-6 4 16,2-5 0-16,3 1 1 16,2 2 0-16,1 9 0 15,3 9 4-15,8 7-4 0,0 9-1 16,6 6-1-16,1 4-4 15,2 8-20-15,0 5-15 16,-2 6 1-16,-3 2 10 16,-4 7 13-16,-3 9-1 15,-5 8 15-15,-3 2 8 0,-2 4 34 16,-9 2 4-16,-4 1-14 15,-3 0-5-15,-4-4-9 16,-1-3-6-16,1-8-5 16,1-7-2-16,3-11-1 15,3-5-3-15,7-20-22 16,8-11-55-16,-1-15-23 0,14-9 71 15,7-8 22-15,4-7 5 16,2 1-3-16,1 4 3 16,-2 5 8-16,-3 8 28 15,-3 10 7-15,-2 7 21 16,-3 11-13-16,0 5-11 0,-3 10-11 15,-1 8-16-15,1 6-8 16,-2 5-9-16,3 15-3 16,-3 10 8-16,1 6 4 15,-2 9-1-15,-2 7 3 16,-2 3-2-16,0 0 4 0,-1-2-2 15,-2-8-3-15,1-4 1 16,-2-11 0-16,0-9-1 16,0-8 1-16,0-6 1 15,-3-6 1-15,-4-1 2 16,-5-1-18-16,-1-9-13 0,0-4-11 15,-1-4 1-15,2-3-2 16,3 0 30-16,3 0 12 16,5 1 13-16,1 2 1 15,3 1-3-15,10 2-9 16,4-1 3-16,2 1 1 15,5 1 2-15,4 3-6 16,-3 2-1-16,1 5-5 0,-1 4 1 16,-3 0-3-16,-3 7 0 15,-2 9-3-15,-4 2-1 16,0 3 4-16,-4-1 3 15,1 0-2-15,-2-3 3 0,0-4-1 16,0-6 1-16,-1-4-3 16,2-3 3-16,-1-1 0 15,0-10-1-15,-2-4-4 16,-2-5-1-16,-4 2 2 15,0-3 3-15,-8 2-2 0,-5 4-7 16,-4 2 2-16,-2 6 16 16,0 4 0-16,-2 3-1 15,4 0-5-15,2 8-4 16,3 1-2-16,4-1 3 15,4-3-11-15,4-3-19 16,4-2-31-16,9-9-29 0,5-10 16 16</inkml:trace>
  <inkml:trace contextRef="#ctx0" brushRef="#br0" timeOffset="19328.43">2958 9438 276 0,'-2'1'6'0,"-1"-1"-3"15,2 0-2-15,-1 2 0 16,2 3-2-16,0 3 0 15,0 5-1-15,0 5 1 16,3 5 0-16,3 8-1 16,2 8 1-16,1 5 5 0,3 5 2 15,1 5-1-15,1 3 1 16,1-3 0-16,-2-5-2 15,-3-7-2-15,-2-10-1 16,-2-9 2-16,-4-8-3 0,-2-8 3 16,0-7 6-16,-6 0 39 15,-4-14-42-15,0-8-9 16,-3-10-12-16,2-8-13 15,0-7 3-15,1-8 7 16,3-2 7-16,3 1 0 16,0 5 13-16,3 5 2 0,0 9 11 15,1 8 9-15,5 7-6 16,7 8-19-16,5 5 1 15,3 5-1-15,2 4 0 16,2 0-1-16,-3 7-2 16,-4 8-6-16,-5 2-1 0,-8 6-1 15,-3 3 9-15,-9 3 6 16,-9 4 16-16,-6 5-1 15,-1 4-8-15,-1 1-8 16,1-2-8-16,0-7-63 16</inkml:trace>
  <inkml:trace contextRef="#ctx0" brushRef="#br0" timeOffset="20950.82">1353 11159 425 0,'-1'16'-3'0,"1"5"-12"16,0 8 0-16,8 9 13 16,6 9 1-16,2 3 1 15,0 3-1-15,1 3-7 16,-1 0-6-16,-2-2-8 15,-3-6-7-15,-5-6 7 0,-3-7 2 16,-2-10-7-16,-1-8 2 16,-4-11 10-16,-6-6 15 15,-4-2-2-15,-3-14-27 16,-4-7-5-16,-3-6 19 15,-2-6 14-15,1-5 3 0,0-2 9 16,3-4-4-16,3 3 7 16,3 1 25-16,4 5 1 15,3 3-4-15,6 6-12 16,2 3-7-16,6 0-11 15,10 3-7-15,10-1 1 16,5 1 0-16,7 4-1 0,6 2-2 16,1 7-8-16,2 9-2 15,-2 1 9-15,-2 20 1 16,-6 12 2-16,-5 12-4 15,-8 6 0-15,-8 8-2 16,-10 4 2-16,-5 1 7 0,-8-1 4 16,-12 1 1-16,-5-6 6 15,-4-4-1-15,-1-8-3 16,0-7-4-16,3-10-3 15,3-9-1-15,5-8 4 16,4-9-2-16,5-3 0 16,4-7-12-16,6-11-14 0,0-5-4 15,9-6 9-15,7-4 11 16,5-1 8-16,5 0 0 15,2 3 6-15,3 3 3 16,5 3 0-16,0 5-1 0,2 3-4 16,0 2-1-16,-2 2-4 15,-2-1 4-15,-4-2-4 16,-3-2 1-16,-4-3 2 15,-2-1-1-15,-4-2 0 16,-6 0 0-16,-4 0 0 0,-4 2-1 16,-3 2-4-16,-2 4 0 15,-9 4-8-15,-1 7 2 16,-3 5 13-16,-1 4 3 15,-1 16-2-15,0 6-4 16,3 6 0-16,4 2 0 16,3 0-1-16,7-2 1 0,0-6-2 15,8-6-1-15,5-8-1 16,4-11-2-16,0-1 7 15,3-16 3-15,2-11 1 16,-2-6-2-16,4-7-2 16,-2-2 2-16,-2-1-2 0,-4 2-1 15,-3 5 1-15,-4 7-2 16,-4 8 4-16,-2 6 10 15,0 9 6-15,2 5-13 16,-1 1-13-16,4 3-3 16,4 10 0-16,1 3-3 0,2 4-3 15,0 2-3-15,0 3 3 16,-3 0 6-16,-4-2-5 15,-1 1 6-15,-5-2 5 16,-2-3 0-16,-1-2 2 16,-8-1 8-16,-1-4 1 15,-2-3-3-15,1-6 0 0,0-3-2 16,3 0-2-16,3-14-7 15,4-9-24-15,0-10-53 16,3-7-22-16</inkml:trace>
  <inkml:trace contextRef="#ctx0" brushRef="#br0" timeOffset="21356.43">2171 10888 226 0,'-1'-25'31'0,"1"8"38"16,0 8-32-16,0 7-18 15,2 2-19-15,3 5-6 0,2 12 4 16,3 7 0-16,1 8 1 15,0 6 0-15,2 3 2 16,3 3-1-16,-1-2 0 16,0-3 1-16,0-5 0 15,-2-6-1-15,-2-6-2 16,-2-6-3-16,-3-8 3 0,-2-7 1 15,1-2 1-15,-1-9 5 16,-2-9-4-16,0-3-17 16,0-4-7-16,0 0 5 15,-3 3 3-15,1 4 9 16,-3 7 7-16,-4 6 11 0,1 6 12 15,-1 0-18-15,0 14-5 16,1 5 2-16,2 4-2 16,5 2 0-16,-1-1-1 15,2-4 1-15,8-6-1 16,4-7-1-16,3-7-6 0,5-11 2 15,4-16-4-15,5-13-11 16,0-7-25-16,0-10-66 16,0-2-31-16</inkml:trace>
  <inkml:trace contextRef="#ctx0" brushRef="#br0" timeOffset="22167.62">2601 10697 109 0,'2'-30'56'0,"-3"11"29"0,1 10-30 16,-1 9-27-16,-2 3-27 16,-1 16-1-16,4 6 4 15,0 8 1-15,0 8-3 16,0 3 1-16,7 3-1 15,4 1-1-15,-1-3 2 0,3-2-3 16,0-5 1-16,0-8 0 16,0-2 0-16,-3-8 0 15,-3-5-1-15,-3-5-8 16,-4-2-6-16,-4-5-2 15,-9-2 11-15,-5-1-46 0,-3 0-58 16,-5-7 64-16,1-3 38 16,-2-1 8-16,3-2 9 15,2 2 20-15,5 1 28 16,7 1 8-16,3 2-24 15,7-2-14-15,0-2-21 16,16-5-12-16,9-2 0 0,5-3 6 16,7-3-7-16,3 1-4 15,1 2 1-15,-2 6 8 16,-5 6 2-16,-2 7-3 15,-6 2 2-15,-5 7-3 16,-4 10 4-16,-5 0 4 0,-3 3 1 16,-2-2 4-16,0-2-5 15,-4-1 1-15,0-7-5 16,1-2 2-16,-3-5-1 15,0-1-2-15,1-5 3 16,-2-10-15-16,0-3-15 0,0-5 5 16,-2-2 12-16,-5 1 5 15,-2 5 0-15,-3 1 0 16,1 5 22-16,-1 5 18 15,-1 7-13-15,3 1-12 16,0 0-8-16,4 7-2 16,4 2-1-16,2 0-1 0,5-6-28 15,10-3-11-15,5 0 16 16,5-10-14-16,2-7-6 15,2-3 22-15,-1 1 20 16,-2 1 4-16,-1 4 9 0,0 3 20 16,-2 7 6-16,-1 4-10 15,2 0-11-15,-2 10-8 16,-1 9-4-16,1 8-1 15,-4 10-3-15,1 7 3 16,-3 8 9-16,0 6-1 16,-2 4 4-16,-3 5-1 0,-2 2-8 15,0-5-3-15,-4-4 0 16,-5-6 1-16,1-8-5 15,0-12-14-15,-6-13 1 16,-5-14 1-16,0-7 9 16,-1-12 4-16,-1-19-30 0,0-14-65 15,-1-12 30-15,1-7-14 16</inkml:trace>
  <inkml:trace contextRef="#ctx0" brushRef="#br0" timeOffset="22354.83">3155 10988 33 0,'-3'-61'111'0,"2"6"-19"16,1 12-31-16,4 9-34 0,8 8-23 15,2 7-2-15,6 6-2 16,1 4-18-16,1 6-6 15,-1 3-4-15,-2 5 15 16,-5 12 8-16,-5 4-3 16,-6 9-2-16,-3 2 8 0,-9 5 24 15,-8 1 5-15,-7 0 4 16,-1-2-3-16,0-7-16 15,2-3-9-15,3-7-2 16,6-10-8-16,4-9-77 16</inkml:trace>
  <inkml:trace contextRef="#ctx0" brushRef="#br0" timeOffset="27832.44">20168 7311 153 0,'-2'-16'217'0,"2"-2"-215"16,1 2-9-16,10 1 5 15,7 4 4-15,4-1-1 0,7-1-2 16,8 2-6-16,6-2-9 15,2 2-7-15,8-1-3 16,2 2-8-16,2 0-9 16,-2-1-3-16,0 2 24 15,-3-1 14-15,-4 3 9 0,-6 2 2 16,-7 1 18-16,-5 3 14 15,-6 1-7-15,-2 1 3 16,-3 11-6-16,-1 5-8 16,-1 5-7-16,1 6-5 15,-2 3-3-15,-2 8-2 0,-2 7 1 16,-3 7-1-16,-1 8-1 15,-2 8 0-15,-1 6 1 16,0 10 0-16,1 7-2 16,-1 3-3-16,0 8-3 15,-1 3 5-15,-1 5 1 16,-2 4 2-16,-1 3 0 0,1 2 0 15,-1 4 3-15,-4 2 13 16,-2 5-5-16,0 1 1 16,1 3-2-16,2 1-1 15,3 4-7-15,0-3 1 16,3 2-2-16,6 2 1 0,2-6 1 15,2 0-2-15,-2-2 0 16,0-3 1-16,-2 0-2 16,-2-7 0-16,-2-2 0 15,-2-7 0-15,-1-7 1 16,-2-4-1-16,1-12 0 0,-1-7 1 15,-4-5-1-15,-2-7 1 16,-1-7-1-16,0-6 0 16,0-7 0-16,-2-6 0 15,0-6 1-15,-4-7-2 16,-1-6-1-16,-5-4-2 15,-4-4-3-15,-4-3-6 0,-3-3 2 16,-5-2-1-16,-3-2 4 16,-5-3 3-16,-3-1 4 15,-4 0 1-15,-6-2 4 16,-4 1 10-16,-2 2 5 15,-5 0 0-15,-2 5-10 0,-1 1-6 16,4 5-2-16,4-4-22 16,7-3-41-16,9-10-167 15</inkml:trace>
  <inkml:trace contextRef="#ctx0" brushRef="#br0" timeOffset="29704.45">19435 11470 332 0,'14'0'3'16,"1"-2"-4"-16,7-2 0 15,5 1 1-15,6 2 0 0,6-2 2 16,6 1-1-16,8 0-1 15,4-1 2-15,9 0-2 16,4 0 1-16,5 1-2 16,4-2 2-16,5 1-4 15,4 0 0-15,4 0 2 0,5-1 1 16,4 1 0-16,6-1 0 15,7 2 1-15,6-1-2 16,5 0 5-16,2 0 2 16,3 2 0-16,2-3-1 15,-2 2-1-15,-1 0 2 16,-2 1-3-16,-3-2 2 0,0 0-2 15,-6 0-1-15,-3 0-2 16,-6-1 1-16,-5 1-1 16,-8 0 0-16,-9 0 0 15,-9-1 0-15,-10 1 0 16,-12 0-1-16,-11 3-6 0,-11 0-7 15,-10-1-7-15,-8 1-4 16,-5 0-12-16,-6 1-16 16,-5 2-17-16,-1-1-12 15</inkml:trace>
  <inkml:trace contextRef="#ctx0" brushRef="#br0" timeOffset="30406.45">19809 11319 71 0,'-6'-14'106'0,"3"-3"-93"16,2 0-12-16,1 0 3 15,0-1-3-15,3 0 1 16,4 4 1-16,0-3 0 15,1 3-2-15,-1 1 0 16,0 3 2-16,-2 3 10 0,-3 3 12 16,-1 4-2-16,-1 0-18 15,0 7-13-15,-6 8 2 16,-4 6 9-16,-4 4 3 15,-3 3-3-15,-3 4-2 16,-2-1 0-16,-3 1 1 0,-1-1-1 16,-1-2 2-16,2-1 3 15,1-2 5-15,4-3-3 16,3-2 2-16,5-5-5 15,3-2 0-15,4-5-1 16,3-3-4-16,2 0 0 0,1-3-6 16,9 0 13-16,4 0-3 15,6 0 2-15,5 3-2 16,6 3-3-16,4 4 0 15,6 8-1-15,3 5 0 16,4 5-1-16,3 4-11 0,2-2-48 16,1-5-124-16</inkml:trace>
  <inkml:trace contextRef="#ctx0" brushRef="#br0" timeOffset="32389.65">19768 9748 242 0,'3'-12'-1'16,"1"-1"11"-16,-1 0-6 15,-1 2 11-15,0 3 1 16,0 0-5-16,-2 4-4 16,1 0-4-16,0 3 0 15,0 1-3-15,1 0-6 0,-1 0 3 16,0 7-5-16,0 3-1 15,-1 2 2-15,0 3 5 16,0 5 0-16,-5 3 1 16,0 4 0-16,2 4 1 15,2 3 3-15,1 2 2 0,0 2-3 16,7-1 0-16,4 2-2 15,0-4 1-15,2-4 0 16,1-3-1-16,3-6 0 16,-2-5-1-16,4-4 0 15,2-6 1-15,0-4-5 0,-1-3-3 16,0-1-5-16,-3-10-9 15,-5-4 4-15,-4-1 10 16,-5-1 7-16,-3 0 1 16,-2 1 16-16,-7 3 22 15,-2 3-3-15,-2 3-2 16,1 5-8-16,-1 2-17 0,0 2-8 15,0 12 0-15,0 5 0 16,1 3 0-16,3 7-4 16,0 1-1-16,2 4-2 15,2 2-2-15,1 2-3 0,0 1 1 16,0 1 1-16,1 3 5 15,1 1 2-15,-1-1-2 16,-1-3 2-16,0 0 1 16,-2-7 0-16,-2-2 2 15,0-5-1-15,-3-4 0 16,-2-4 1-16,-3-3 5 0,-2-5 5 15,-3-3 1-15,0-2-2 16,1-4-1-16,2-1-4 16,4 0-2-16,6 0-1 15,7-5-4-15,1-5-48 16,10-3-157-16</inkml:trace>
  <inkml:trace contextRef="#ctx0" brushRef="#br0" timeOffset="33310.05">20085 10242 281 0,'-3'0'7'15,"1"0"-5"-15,2 0-4 16,0 1-10-16,1 0 0 0,7 2 12 16,5-3 1-16,4 1-2 15,4-1 7-15,5 0-5 16,6-1-2-16,2 1-5 15,5 0-2-15,5 0 6 16,3 0 4-16,5 0-2 0,5-3 5 16,5 2 3-16,6-1-1 15,4 1-2-15,7-1-1 16,5 1-2-16,6-1 0 15,3-1-2-15,3 1 0 16,2-2 2-16,2 2-2 0,0-2 0 16,0 2 1-1,-1-1-1-15,-2-1 0 0,-1 3 0 16,-3-3 0-16,-6 1 0 16,-4 0 1-16,-7 0-1 15,-5 0 2-15,-8-2-2 16,-8 3 0-16,-7-2 4 0,-8 2 7 15,-8-1 2-15,-7 0 5 16,-7 1 0-16,-6 1-3 16,-5 1-4-16,-4 0-5 15,-2 0-5-15,-1 0-2 16,0 0-8-16,-4 6-14 0,-2-2-13 15,0-3-64-15</inkml:trace>
  <inkml:trace contextRef="#ctx0" brushRef="#br0" timeOffset="36757.65">19509 9766 104 0,'7'0'16'0,"0"0"-14"16,0-2-2-16,-2-1 2 16,0-1 3-16,-1-1-1 15,-1 1 0-15,-1-1 1 0,-1 0 3 16,0 0 7-16,0 1 1 15,0 0-5-15,2 0 8 16,0 0-2-16,2 1-13 16,1-1 7-16,2 0-6 15,4 2 5-15,1-2 0 0,6 4-3 16,3 0-3-16,4 0-2 15,3 0-2-15,-1 3-11 16,-2-3-124-16</inkml:trace>
  <inkml:trace contextRef="#ctx0" brushRef="#br0" timeOffset="38863.65">11000 11318 125 0,'-1'4'15'0,"-1"0"-10"16,1-3-1-16,1 1 3 0,0-1 13 15,0-1 0-15,0 0 7 16,0 2-10-16,0-1-11 15,3 2-17-15,4-2 8 16,1-1-44-16,-1 0-39 16</inkml:trace>
  <inkml:trace contextRef="#ctx0" brushRef="#br0" timeOffset="39815.25">11606 10133 215 0,'-4'0'9'15,"-1"-1"-2"-15,1-4 0 0,2 3 3 16,1-1-3-16,0 2-4 16,0 0-1-16,0 1-2 15,1 0-2-15,0 0-3 16,0 0-3-16,0 0 10 15,0 1-3-15,0 3 2 16,3 3 0-16,-1 1-3 0,0 2 3 16,2 3-2-16,1-1 4 15,-1 1 1-15,2-1-3 16,1-4-1-16,1-2-1 15,-1-4 25-15,3-2 6 0,-1-2 1 16,0-11 1-16,2-5-4 16,1-5-6-16,3-5-5 15,4-2-5-15,3-4-5 16,5-2-6-16,6-1 0 15,5 0-2-15,5 0 2 16,3 5-3-16,1 0-28 0,-5 4-40 16,-5-1-146-16</inkml:trace>
  <inkml:trace contextRef="#ctx0" brushRef="#br0" timeOffset="40454.87">11913 11308 378 0,'4'3'13'16,"0"-1"-23"-16,1 3-5 16,3 3 14-16,1 3 0 0,0 1 1 15,2 1-1-15,0 1 2 16,0 0-1-16,1-5-4 15,-4-2-8-15,2-5 5 16,-1-2 4-16,2-1 0 16,0-13 6-16,3-7 12 0,3-8 3 15,3-6-2-15,6-6-5 16,3-1-4-16,4-2-5 15,3 2-1-15,2 4-1 16,3 4-1-16,-1 3-17 16,-1 0-36-16,-5 1-114 15</inkml:trace>
  <inkml:trace contextRef="#ctx0" brushRef="#br0" timeOffset="41078.87">11144 10872 327 0,'0'2'4'0,"0"-2"-15"15,2 0-11-15,7 0 15 16,5 0 11-16,0 0-2 16,7-8 0-16,4-2 0 15,5-4-3-15,5-1 1 16,6-3 5-16,5-2-4 0,8-2-3 15,4-3 3-15,8-2-2 16,4-3 2-16,6-1 4 16,6-5 4-16,5-3 2 15,5-2 3-15,3-2 1 16,3-2-3-16,-1 2-5 0,0 3-4 15,-3 1-2-15,-5 2 1 16,-5 4-2-16,-9 1-3 16,-9 5-10-16,-13 2-25 15,-12 5-31-15,-13 2-86 16</inkml:trace>
  <inkml:trace contextRef="#ctx0" brushRef="#br0" timeOffset="41640.47">11395 10618 357 0,'4'-4'14'0,"-2"-1"-10"16,1 5-6-16,-1 0 1 15,-1 3-5-15,-1 11-1 16,-3 6-1-16,-9 2-4 15,-5 7-1-15,-4 1-1 16,-5 2 4-16,-3 0 6 0,-1-4 4 16,-1-4-1-16,3-2 1 15,1-5 14-15,5-5 8 16,4-2 2-16,6-5-2 15,5-2 2-15,6-2-6 16,1 3-14-16,14-4-8 0,12 1 5 16,13 3 1-16,14 2 3 15,16 2-3-15,15 3-2 16,8-1-11-16,4-6-89 15</inkml:trace>
  <inkml:trace contextRef="#ctx0" brushRef="#br0" timeOffset="45337.67">11140 9860 146 0,'-4'0'8'0,"0"1"-3"16,1-1 12-16,2 0 23 15,0-1-19-15,0-3-5 16,1 1-10-16,0-1-12 16,0-2-1-16,5-1 19 15,3-4-12-15,3-3 1 16,2-5 1-16,6-2-2 0,3-6 3 15,3-4 6-15,5-6 4 16,4-2 5-16,4-2-1 16,4-7-2-16,2-4-2 15,4-2-3-15,1-2 0 16,2-5-3-16,1 1-1 0,2 3 2 15,-1 0-7-15,2 2 0 16,-1 3-1-16,-3 2 0 16,-2 7 0-16,-4 5-1 15,-5 5-5-15,-5 7-3 16,-6 8-6-16,-7 4-6 0,-5 7-14 15,-10 5-32-15,-6 2-80 16</inkml:trace>
  <inkml:trace contextRef="#ctx0" brushRef="#br0" timeOffset="45992.88">11149 9588 42 0,'-2'0'226'15,"0"0"-217"-15,-1-2-3 16,3-1 3-16,0 1 1 0,0 0-3 16,0 1-2-16,0 1-8 15,0 0-3-15,1 0 12 16,2 0-4-16,1 5-3 15,-1 6 0-15,-1 2 0 16,-2 5-3-16,0 3 1 0,-1 4 4 16,-7 3 0-16,-3 2-2 15,-3 2 1-15,0 1 1 16,0-2 1-16,-1 0-4 15,2-5 4-15,0-2-2 16,6-5 2-16,0-4-1 0,2-2-1 16,3-6 0-16,0-3 1 15,2-1 0-15,0-3 0 16,1 0 2-16,10 0-7 15,6-5 16-15,6-4-1 16,7-1-4-16,7-2-2 0,6-1-4 16,4-2-1-16,0-4-31 15,-3-6-162-15</inkml:trace>
  <inkml:trace contextRef="#ctx0" brushRef="#br0" timeOffset="48551.28">12763 9298 154 0,'9'0'1'16,"2"-4"6"-16,2 0 7 15,2 2 19-15,4-2-11 16,4 1-9-16,2-2-4 0,5 0-6 16,2 2-1-16,5-1-1 15,1-2-1-15,2 0 1 16,2 1 0-16,-1-1-2 15,-2 0 1-15,-2-1 0 16,-3 2-3-16,-5 0-9 0,-4 0-11 16,-5-1-42-16,-4 2-15 15</inkml:trace>
  <inkml:trace contextRef="#ctx0" brushRef="#br0" timeOffset="48832.08">13243 9139 256 0,'-11'-6'26'0,"3"-1"7"15,0 2-7-15,4 2-6 16,2 1-9-16,1 2-8 0,1 0-9 16,5 0-19-16,6 7 20 15,4 2 0-15,4 2-8 16,4 0-5-16,1 2-2 15,-1 0 6-15,-1 3-6 16,-4 1 9-16,-4 1 5 0,-7 2 8 16,-4 5-4-16,-3 3-2 15,-9 4-3-15,-6 5 17 16,-3 3-5-16,-2 0-1 15,0-2-23-15,1-3-91 16</inkml:trace>
  <inkml:trace contextRef="#ctx0" brushRef="#br0" timeOffset="49627.68">15465 9513 83 0,'-6'1'240'16,"0"3"-233"-16,0 1-10 15,0 4 0-15,1 7 2 16,-3 4-1-16,0 6 0 0,-4 6-6 15,-3 6-1-15,-2 5 4 16,-5 4 0-16,-3 1 3 16,-4 2 0-16,-1-2-2 15,1-5 2-15,1-5 1 16,4-9 1-16,5-5 1 0,5-7-2 15,3-7-2-15,4-10-66 16,3-1-67-16</inkml:trace>
  <inkml:trace contextRef="#ctx0" brushRef="#br0" timeOffset="49986.48">15162 9654 354 0,'-4'0'11'16,"2"0"-11"-16,2 0-6 16,7 0-12-16,8 0 16 15,5 0 3-15,7-4 5 16,6-3-5-16,4-4-14 15,1 0-10-15,0-3-10 0,-2 1-4 16,-2 0 9-16,-3 0 25 16,-3 1-2-16,-7 2 10 15,-2 3 4-15,-7 2 0 16,-4 3 6-16,-5 2-8 15,-3 5-11-15,-3 8 12 0,-7 8 17 16,-3 7-9-16,-4 7-9 16,-1 7-3-16,1 9-1 15,0 1-5-15,2-2-34 16,0-5-96-16</inkml:trace>
  <inkml:trace contextRef="#ctx0" brushRef="#br0" timeOffset="50891.28">17751 9610 310 0,'-11'13'1'15,"-2"7"-2"-15,-1 8-2 16,-3 8 3-16,-4 6 2 16,0 5-2-16,-3 0 0 0,-2 3 1 15,1-6-1-15,3-4-5 16,-1-6 2-16,5-10 1 15,1-7-7-15,7-8 5 16,1-9 5-16,4 0 0 16,3-12 0-16,2-8-13 15,1-6-31-15,7-5-5 0,5-6 6 16,2-5 19-16,2-4 6 15,0 0 12-15,-1 1 4 16,-1 3 27-16,-2 5 21 16,-2 9 22-16,-4 4-19 15,0 10-21-15,0 2-8 0,0 6-15 16,1 2-5-16,1 4-3 15,1 0 0-15,-2 4-7 16,2 7 0-16,-3 4-3 16,1 2 5-16,0 1 4 15,0 2 4-15,0-1-1 0,0-2 2 16,1-3-2-16,2-3 3 15,-2-3-3-15,2-5 0 16,1-2 4-16,1-1-2 16,1 0 0-16,1-1-2 15,2-4-8-15,0 0-20 16,-2 0-33-16,-1 2-19 0,-2 2 20 15,-4 1 16-15,-2 6 44 16,-4 11 5-16,-2 7 7 16,-1 1-8-16</inkml:trace>
  <inkml:trace contextRef="#ctx0" brushRef="#br0" timeOffset="53558.89">19520 6209 194 0,'-4'-10'23'0,"0"0"17"0,0 3-13 16,2-2 0-16,0 5-15 15,1 1-5-15,1 3-7 16,0 0-2-16,0 0-7 15,0 6 7-15,-1 8 1 16,-2 3 0-16,-2 8 1 16,-1 4 0-16,-3 6 0 0,-2 7 0 15,-1 4 0-15,-3 6-1 16,1 1 2-16,-3 4 0 15,0 4 0-15,-1 1 1 16,0 0 2-16,-2-2 0 0,-1-2-1 16,0-6-2-16,0-4 1 15,1-7 0-15,3-5 3 16,1-5-3-16,4-6 0 15,2-3 0-15,3-7-2 16,3-2 0-16,1-3-6 16,0-5-15-16,0-5-24 0,0 0-78 15</inkml:trace>
  <inkml:trace contextRef="#ctx0" brushRef="#br0" timeOffset="53995.68">19034 7037 343 0,'-6'0'5'0,"1"-1"5"16,4-1-5-16,1 2 5 15,0 0-20-15,3 0 1 0,3 1 11 16,3 6-1-16,-1 3-5 15,1 2-2-15,-2 1-1 16,-1 4-1-16,-1 2 6 16,-3 3-3-16,-1 2 3 15,-1-1 3-15,0-1 0 0,0-2 0 16,1-3 3-16,2-2-1 15,-2-5 2-15,2-3-3 16,2-3-1-16,3-4-1 16,2 0 1-16,4 0 10 15,5-10-7-15,3-4-2 0,3-5 0 16,3-5-12-16,1 0-6 15,-3-4-2-15,-3 1-2 16,-6 5 7-16,-6 2 6 16,-7 8 12-16,-4 6 6 15,-1 6 2-15,-9 1-9 16,0 13-3-16,0 7 1 0,3 6-1 15,1-2 0-15,2-4-37 16,2-8-207-16</inkml:trace>
  <inkml:trace contextRef="#ctx0" brushRef="#br0" timeOffset="54588.49">17309 6915 331 0,'-6'-13'-6'0,"3"0"19"15,2 3-10-15,1 3-3 16,0 3 0-16,0 2-3 15,0 1 1-15,0 1 6 0,0 0-5 16,0 6-6-16,0 9 1 16,-3 6 5-16,-8 9 2 15,-3 7-1-15,-4 7 1 16,-4 7 0-16,-3 2 1 15,1 0 1-15,0-3 2 0,2-4-2 16,2-7-1-16,4-7-1 16,4-9 0-16,3-2 0 15,2-7-1-15,3-7-21 16,0-7-42-16,0-1-90 15</inkml:trace>
  <inkml:trace contextRef="#ctx0" brushRef="#br0" timeOffset="54947.28">16960 7267 374 0,'-7'4'8'0,"0"-4"-8"15,5 2-1-15,2 2-2 16,0 1-2-16,0 2 2 15,7 1 2-15,3 2 0 16,1 3 2-16,3 0 1 0,-1 3-8 16,1 3 0-16,-3 2-5 15,-1 2 2-15,-3 3 2 16,-3 2 5-16,-3-1 0 15,-1 0 1-15,0-4 0 16,1-4 1-16,-2-3 2 0,-1-6 5 16,1-4 3-16,1-4 1 15,0-2 2-15,1 0 0 16,9-12-2-16,8-8 2 15,9-11-11-15,13-4 1 16,8-6-5-16,2-6-47 0,0-3-79 16</inkml:trace>
  <inkml:trace contextRef="#ctx0" brushRef="#br0" timeOffset="55618.09">14715 7088 330 0,'8'-23'2'15,"-2"0"-1"-15,3 3-1 0,2 5 1 16,-2-2-2-16,0 7 2 15,0 1-1-15,-2 3 0 16,-1 3 0-16,-3 3 0 16,-1 0-2-16,-2 2-4 15,0 12-4-15,0 6 7 0,-3 8 3 16,-5 7 3-16,-2 9 4 15,-1 4-3-15,-2 3-1 16,-2 4 0-16,0 0-1 16,-1-1-1-16,-1-5 1 15,0-3-7-15,0-6-5 16,2-10-10-16,1-6-7 0,2-7-15 15,0-10-34-15,-1-7-32 16</inkml:trace>
  <inkml:trace contextRef="#ctx0" brushRef="#br0" timeOffset="55930.09">14500 7368 377 0,'-4'-4'24'0,"1"-2"-13"16,3 6-10-16,0 0-7 0,0 0-5 15,1 9 13-15,4 4-1 16,1 7 1-16,-1 3-2 16,2 6-2-16,0 1 0 15,0 3-2-15,2-2-4 16,0-3 0-16,1-4-3 0,1-7 1 15,0-7 3-15,1-5 3 16,2-5 1-16,2 0 2 16,3-13 14-16,6-7-2 15,4-4-5-15,6-6-2 16,5-5-3-16,2-2-4 15,-2-5-58-15,-3 0-196 0</inkml:trace>
  <inkml:trace contextRef="#ctx0" brushRef="#br0" timeOffset="63090.51">4559 9108 327 0,'-17'14'6'0,"4"3"-8"15,0 5-2-15,3 2 4 16,2 2 0-16,2 3-1 16,1 2 0-16,2 4 0 15,1 0 1-15,1 5-1 16,2 3-1-16,-1 1 2 0,2 2-1 15,2 3 2-15,2 4-2 16,1 0 2-16,-1 2-1 16,2 0 0-16,1-1 0 15,3-1-1-15,1-2 0 16,1-3-1-16,4-2 0 0,2-3 2 15,1-3 0-15,3 0-1 16,1-2 1-16,2-4 0 16,1-3-1-16,2-6 0 15,0-2 1-15,-1-6-1 16,0-4-1-16,-2-3 2 15,-1-5-3-15,-4-1 7 0,-2-2-1 16,-3-2-2-16,-1 0 0 16,-4 0 0-16,-1 0-2 15,-2 0-8-15,0 0-14 16,-4-4-50-16,-3-2-70 15</inkml:trace>
  <inkml:trace contextRef="#ctx0" brushRef="#br0" timeOffset="63480.51">4855 10094 402 0,'-4'3'-5'16,"1"-1"2"-16,2 2-18 15,1 2 12-15,5 2 4 16,3 1 0-16,6 1 4 15,2 0 1-15,2 1-3 16,3-2 3-16,-1-1 1 0,-1 0-1 16,0-1 3-16,-5 1-3 15,-2-2 1-15,-4 2 0 16,-3 1-2-16,-4 5 10 15,-1 3 11-15,-5 7 3 16,-6 6-1-16,-3 11-5 0,-4 6-7 16,0 6-8-16,2 6-1 15,2 2-3-15,3-3-45 16,0-12-78-16</inkml:trace>
  <inkml:trace contextRef="#ctx0" brushRef="#br0" timeOffset="65851.7">13703 7960 85 0,'0'0'20'0,"0"-3"-2"15,0 0 1-15,0 0-2 16,0 1 3-16,0-1-3 16,0 0 1-16,0-1-6 15,0 1-3-15,0 0 1 16,0 0-4-16,0 0-4 15,-3 0-1-15,-3 1-5 0,0 1 0 16,-4 1-2-16,-4 0 1 16,-3 1 7-16,-3 2-1 15,-2 4 4-15,-3 1 1 16,-1 3 2-16,0 1 3 15,-1 2 0-15,1-1-1 0,0 2-1 16,1 1-1-16,1 2-4 16,-2 0-2-16,3 1 0 15,0 3-1-15,1 0-1 16,0 1 1-16,3 3-1 15,1 1 1-15,1 0-2 0,3 1 2 16,2-1-1-16,3 2-1 16,2-1 2-16,3-2-3 15,3 1 2-15,1-2 0 16,0 0-3-16,6 0 3 15,3-2-2-15,1 1 1 16,2-1-1-16,2 1 4 0,1 1-6 16,3-2 5-16,1 1-3 15,2 2 1-15,1 0 3 16,1-1-2-16,1 2 0 15,1-3 0-15,-1 0 1 0,1-2-3 16,0 0 2-16,0-3 1 16,-1 2-3-16,1-2 2 15,0-2-1-15,0 1 3 16,-2-3-1-16,0-2-4 15,-3 1 1-15,-1-4 5 16,-3 0-4-16,-2-2 0 0,-2 1-3 16,-3-3-16-16,-3 2-13 15,-2-2-30-15,-4-4-16 16</inkml:trace>
  <inkml:trace contextRef="#ctx0" brushRef="#br0" timeOffset="66257.31">13632 8839 343 0,'-5'-1'4'0,"0"-3"-3"15,4 3-1-15,1 1-4 16,0 0-12-16,3 1 11 0,2 7 6 16,2 0-7-16,3 0-11 15,0 2 5-15,2 0 1 16,1 1-3-16,2-3 5 15,0 1 4-15,1-1 4 16,-1 0 2-16,0-2 0 16,-2-1-1-16,-2 1 2 15,-1-1-1-15,-3 1 1 0,-2 1 0 16,-2 0-1-16,-3 0-1 15,0 5 1-15,-5 3 9 16,-7 1 4-16,-5 5-5 16,-6 3-3-16,-3 3-4 0,-6 4-1 15,-3 3 0-15,-4-1-28 16,-1-3-105-16</inkml:trace>
  <inkml:trace contextRef="#ctx0" brushRef="#br0" timeOffset="67334.7">15854 8116 218 0,'0'-6'19'0,"0"-1"-1"16,0 4-4-16,-3 1 1 15,0 2-11-15,0 0-5 16,-2 0 0-16,-2 1 1 15,-4 6-2-15,-1 6-4 0,-2 1-2 16,-3 4-2-16,0 4 8 16,-1 2 1-16,1 3 0 15,1 0 0-15,1 2 1 16,1-1 0-16,2-1 0 15,0 0 1-15,3-1 0 16,1-2-1-16,1 1 0 0,3-1 1 16,1 3 0-16,3 0 0 15,0 0-1-15,0 1 0 16,7-1 0-16,3 1 0 15,1 0 0-15,3-1-1 16,2-3-1-16,0 0 3 0,3-2-2 16,2-2-2-16,0-1 6 15,2-1-6-15,0-3 2 16,0 2 2-16,0-3-4 15,-3-1-1-15,-1-1-3 16,-2-1 4-16,-2 0-3 0,-3-4 4 16,-3 2-4-16,-3-1-25 15,0-2-24-15,-3-2-71 16</inkml:trace>
  <inkml:trace contextRef="#ctx0" brushRef="#br0" timeOffset="67802.7">15949 8803 300 0,'-2'0'3'15,"-1"0"-2"-15,3 0-2 0,0 0-1 16,0 0-9-16,0 4 8 15,3-1 5-15,1 2-5 16,1 1-8-16,1 1 10 16,2 1-2-16,1 0 2 0,-2 3 0 15,3-1 1-15,-2 1-1 16,2 0 1-16,0-1 0 15,-1 0-1-15,-1 0-2 16,-1-1 3-16,-3-3 0 16,-1 0 0-16,-2-1 0 0,-1-1 0 15,-1 2 0-15,-7 1 4 16,-5 3 3-16,-4 2 0 15,-7 5-1-15,-6 2-2 16,-5 6 1-16,-5 5-5 16,-5 4 0-16,-1 2-30 15,0-7-126-15</inkml:trace>
  <inkml:trace contextRef="#ctx0" brushRef="#br0" timeOffset="69193.12">19226 8196 231 0,'-3'-5'27'0,"2"-1"-6"15,1 0-10-15,0 1-2 0,0 1-6 16,1-2-7-16,2 1 7 16,1 0-2-16,2 1 0 15,1-1-1-15,2 1-4 16,4 1 2-16,3 0-4 15,2 0 3-15,5 3 5 0,2 0-2 16,2 0-3-16,-1 0-3 16,3 1 2-16,-3 6 3 15,0 2-1-15,-1 0 1 16,0 3 0-16,-2 2 2 15,-2 2-1-15,-1 1 0 0,-3 2-1 16,-2 1 1-16,-2-1-2 16,-4 1 1-16,-2 1-1 15,-2-1-1-15,-2 2 1 16,-2-1 2-16,-1 2-1 15,0 0 1-15,-1 2 0 16,-5 1 1-16,-4 0-2 0,-1 1 1 16,-3 0-3-16,-3 2 1 15,-3-3 1-15,-1 2-1 16,-3-2 3-16,-1-2-2 15,1 1 2-15,0-4-1 0,0-1 0 16,-1-1-1-16,2-2 2 16,1-1-1-16,0-2 0 15,0 1 1-15,1-2 2 16,2-1-1-16,2-1 2 15,2 1-6-15,3-3 4 16,2 2-9-16,2-2-19 0,3-5-48 16,0-2-36-16</inkml:trace>
  <inkml:trace contextRef="#ctx0" brushRef="#br0" timeOffset="69739.12">19326 8761 240 0,'1'0'8'15,"-1"-1"6"-15,1 0 8 16,-1 1-8-16,2 0-13 15,-2 0-2-15,0 5-2 0,0 3 0 16,-3 2-2-16,-4 5-4 16,-4 0 2-16,1 3 3 15,-4 0 2-15,-3 2 1 16,2 0-1-16,-1 1 2 15,1 0 0-15,0-1 5 16,2-2-2-16,1 2 0 0,1-7-2 16,2 0 1-16,1-4-1 15,1-1-1-15,1-3 1 16,1-1 0-16,2-1 1 15,0 0-2-15,3-1 0 16,0 1-2-16,1-1-2 0,9-1-6 16,3 0 14-16,5-1-3 15,5 0 13-15,5 0-7 16,6-4-3-16,2-3-2 15,5 1-1-15,4-1 0 16,3-2-12-16,2-4-42 0,0-4-169 16</inkml:trace>
  <inkml:trace contextRef="#ctx0" brushRef="#br0" timeOffset="72001.12">14877 9177 312 0,'0'0'6'0,"-1"0"4"15,1 0-8-15,0-1-2 16,0-1-6-16,1 1 1 15,4 1 5-15,2 0-16 16,2 0-15-16,0 0-32 16,0 0-31-16</inkml:trace>
  <inkml:trace contextRef="#ctx0" brushRef="#br0" timeOffset="72593.92">17299 9224 297 0,'0'0'4'15,"0"0"-4"-15,1 0-13 0,1 0 1 16,-1 1-22-16,2-1-30 15,1 0-40-15</inkml:trace>
  <inkml:trace contextRef="#ctx0" brushRef="#br0" timeOffset="72999.52">19309 9433 411 0,'0'5'-1'15,"0"-5"-70"-15,0 0-47 16,-1 0-2-16</inkml:trace>
  <inkml:trace contextRef="#ctx0" brushRef="#br0" timeOffset="74980.73">13662 9487 223 0,'-11'0'19'0,"-1"-3"-6"16,1 0-6-16,0 3 6 15,-2 0-7-15,0 0-5 16,-2 0-2-16,-1 0 1 0,-3 7-2 16,1 0 1-16,-3 2-2 15,2 1 4-15,-2 2 0 16,2 1-1-16,-1 3-2 15,0 0 2-15,1 4-1 16,-1 1 2-16,0 1-1 0,0 3 2 16,-1 2 2-16,2 1 2 15,-1 2-2-15,1 4 0 16,2-1-2-16,0 1-2 15,1 0 1-15,3 1-1 16,-1 2 1-16,2-1-2 0,2 4 2 16,2 1-1-16,-1 2 0 15,1 2 0-15,2-2-1 16,1-1 2-16,-1 3-1 15,2-4 0-15,0 2 0 16,1 0 2-16,2 1-1 0,1-2 0 16,0 1-1-16,1-3 0 15,6 0 1-15,2-1-2 16,2-1 2-16,0 0 0 15,3 0-2-15,1-1 0 16,1-2 2-16,0-1-1 0,1 0-2 16,2-2 3-1,1-1 0-15,2-2-1 0,1 0 0 16,0-2 0-16,2 0 1 15,-2 2 0-15,1 0 2 16,1 0-3-16,-2 2 2 16,2-2-1-16,-1 0-1 0,1-2 0 15,2 1-2-15,-2-4 2 16,3 0-1-16,-1-1-1 15,3-2 2-15,-1 0-1 16,3-2 2-16,1 0-1 16,2-1 0-16,3-1 2 0,0-2-1 15,0-1 0-15,3 1 0 16,-3-3-1-16,1 0-2 15,-1-2-2-15,2-2 1 16,0 0 1-16,0-3 2 16,0 0-1-16,0-3 1 15,-1 0-1-15,-1-2 1 0,-3 0-1 16,-1-1 0-16,-2 1-4 15,-5 0 1-15,-4 0-2 16,-4-1-2-16,-5 1-1 16,-4 3-3-16,-1-1-10 15,-4 1-31-15,-3-3-21 0</inkml:trace>
  <inkml:trace contextRef="#ctx0" brushRef="#br0" timeOffset="75433.13">14393 11458 319 0,'-4'0'7'0,"1"0"-8"16,2 0-1-16,1 0-1 15,0 3-3-15,0 3-3 0,1-2 4 16,6 1-5-16,3 1 3 15,4 0 1-15,1 0-1 16,3 1-5-16,1 0 5 16,1 2 2-16,-2-3 5 15,2 2 1-15,-3 1-2 16,-2-1 1-16,-2-1 1 0,0 1 0 15,-5-1 0-15,-2 0 0 16,-4 0 0-16,-2 2 3 16,0 2 1-16,-7 3 8 15,-6 4-1-15,-3 3-7 16,-7 3-4-16,-3 3 3 0,-4 3-2 15,-4 2-4-15,-1 1-12 16,-2-3-58-16,1-4-48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28:12.919"/>
    </inkml:context>
    <inkml:brush xml:id="br0">
      <inkml:brushProperty name="width" value="0.05292" units="cm"/>
      <inkml:brushProperty name="height" value="0.05292" units="cm"/>
      <inkml:brushProperty name="color" value="#FF0000"/>
    </inkml:brush>
  </inkml:definitions>
  <inkml:trace contextRef="#ctx0" brushRef="#br0">3543 4276 355 0,'0'-12'-28'0,"0"-3"31"16,0 2-1-16,0 3 8 16,0 2-3-16,0 3-1 0,3 1-3 15,1 3-4-15,0 1-1 16,2 0 1-16,-2 0-3 15,4 4-8-15,0 4-6 16,-1 3 3-16,1 0 1 16,1 0 5-16,2-2 2 0,3-3 3 15,3-4-6-15,5-2-7 16,7-11 9-16,6-12 13 15,10-11 2-15,10-8 3 16,6-10 3-16,9-5-9 16,5-2 7-16,2-7-7 0,-1 1 8 15,0 0-2-15,-2 3 6 16,-4 3-3-16,-5 6-7 15,-8 6 5-15,-6 9-4 16,-7 7-3-16,-8 9-2 16,-6 9-2-16,-2 6-3 0,-4 6-38 15,-1 0-63-15</inkml:trace>
  <inkml:trace contextRef="#ctx0" brushRef="#br0" timeOffset="982.8">8446 3985 323 0,'-3'0'0'0,"1"0"-2"16,2 0 0-16,0 2-5 0,0 4 5 16,2 3 1-16,3 4 1 15,2 1 0-15,2 2 0 16,3 2 0-16,2-1 0 15,3-1-2-15,4-3 0 16,3-5 1-16,6-7-3 16,6-1-1-16,7-10 7 0,4-11-6 15,8-9 9-15,6-5 3 16,5-7 1-16,7-6-3 15,3-4-2-15,8-4-1 16,4-2-3-16,1-2 2 0,1 1-6 16,0 2 5-16,-5 5 0 15,-8 6-3-15,-8 6 3 16,-11 9-2-16,-10 8-5 15,-13 10-1-15,-11 9-15 16,-9 4-50-16,-8 0-37 0</inkml:trace>
  <inkml:trace contextRef="#ctx0" brushRef="#br0" timeOffset="9438.01">11873 8657 175 0,'70'0'2'0,"4"0"3"16,5-4 17-16,4 1-2 16,4 0 1-16,4-1-7 15,4 2-6-15,2 0-5 16,4 0 0-16,3 2-2 15,4-1 1-15,2 1-3 16,4 0 0-16,2 0 3 0,3 0-1 16,4-1-2-16,2-1-1 15,1 2-1-15,3 0-7 16,2-1 13-16,2 1-3 15,2 0-2-15,0-2 4 0,3-2-2 16,3 0 0-16,-2 0 0 16,-2-1 0-16,4 0 0 15,-1 0 1-15,-2 2 1 16,-1-2-4-16,1 1 4 15,-4-1-2-15,-1 0-2 16,-3-1 5-16,-2-1-4 0,-3 1 1 16,-4-2 0-16,-3 1 1 15,-6-2-2-15,-4 1 3 16,-5-1-3-16,-5 1 2 15,-9-1-5-15,-2 2 10 16,-8-2-4-16,-4 2-1 0,-7-1 0 16,-4 1-2-16,-8-2 1 15,-5 2 0-15,-6 0-1 16,-8 0 3-16,-6 0-2 15,-7 1 1-15,-5 3-1 16,-6 1-1-16,-3 2-3 0,-6 0-36 16,-2-1-32-16,-2-3-87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29:07.322"/>
    </inkml:context>
    <inkml:brush xml:id="br0">
      <inkml:brushProperty name="width" value="0.05292" units="cm"/>
      <inkml:brushProperty name="height" value="0.05292" units="cm"/>
      <inkml:brushProperty name="color" value="#FF0000"/>
    </inkml:brush>
  </inkml:definitions>
  <inkml:trace contextRef="#ctx0" brushRef="#br0">19873 10529 188 0,'-3'-3'3'0,"-7"1"-3"0,-3-3 4 15,-2 0 3-15,-1 2-5 16,6 3-1-16,-3 0-2 15,1 0-2-15,-1 0-7 16,1 0 3-16,-2 0 6 16,2 0 1-16,1-4 4 0,2 1 11 15,3 0 18-15,1 1 37 16,3 1-25-16,2 0-37 15,0 1 0-15,1 0-20 16,8 0-21-16,5 4 29 16,7 2 21-16,7 1-20 0,6-2 2 15,8 1 1-15,7-1-2 16,7 0 4-16,3-3-2 15,7 3 1-15,4-5-1 16,4 0 0-16,1-2 0 16,1 2 1-16,3-1 3 15,-2 1 4-15,-3-3 2 0,-3 1 2 16,-5 0 1-16,-5 0-5 15,-9 2-3-15,-8 0-3 16,-7 0 0-16,-10 0-2 16,-8 6-7-16,-10 2-19 15,-9-1-23-15,-2-3-57 0,-15-3-56 16</inkml:trace>
  <inkml:trace contextRef="#ctx0" brushRef="#br0" timeOffset="624">17397 11247 90 0,'0'3'250'16,"0"-3"-251"-16,6 0-34 15,9 0 36-15,6 0 6 0,9 0-5 16,7-3 0-16,7 1 2 16,8-1-5-16,4-1 1 15,8 0 1-15,3 2 0 16,4-1-3-16,3 2-5 15,3-2 2-15,0 0 3 0,0-1 0 16,0 1 1-16,-5 0 2 16,-5 2-2-16,-7-2 3 15,-9 2 5-15,-8 1 1 16,-9 0 1-16,-7 0 2 15,-7 0-5-15,-5 3-2 0,-3 5-3 16,-1 3-2-16,3 2-6 16,0-4-32-16,0-4-86 15</inkml:trace>
  <inkml:trace contextRef="#ctx0" brushRef="#br0" timeOffset="4711.2">21000 10555 124 0,'-1'0'0'15,"-2"-3"-1"-15,1-1 6 16,0-1 17-16,1 1 3 16,0 1-10-16,0-1-4 15,1 1 1-15,0-1-2 16,0-2-2-16,0 1 2 0,0-2 7 15,0-1 6-15,3-2-2 16,0-1 0-16,0 0-4 16,2-1-6-16,1-2-1 15,3 0-6-15,3 1-3 16,3-4-2-16,4 0 2 15,4 2-1-15,4-2-1 0,3-1-4 16,3 0 5-16,3 1 1 16,2 1-1-16,2-1-2 15,1 3 3-15,2-2-1 16,2 2 1-16,1 0-2 15,1 2 1-15,0 1 0 0,2 2-2 16,0 2-2-16,0 2-2 16,-2 5-1-16,-1 0 2 15,-2 0-3-15,-5 1-2 16,-4 7 3-16,-3 0 5 15,-5-2 2-15,-5 0-3 0,-5-1 4 16,-4-2 6-16,-4 0 12 16,-3-3 1-16,-3 1-3 15,-1-1-2-15,-1 1-4 16,-1 0-6-16,1 2-4 15,1 2-5-15,-1 0-8 16,2 0-25-16,0-2-39 0,1-3-103 16</inkml:trace>
  <inkml:trace contextRef="#ctx0" brushRef="#br0" timeOffset="5163.6">22498 9886 222 0,'7'10'9'0,"-2"5"-24"16,0 8 20-16,-2 8 16 0,-2 11 11 15,0 10-4-15,0 8 0 16,-1 8-7-16,0 9-2 15,-1 5-5-15,-1 2-4 16,0-3-2-16,1 0-4 0,1-8-2 16,0-8 0-16,1-9-1 15,-1-9-1-15,3-10 1 16,-1-10-20-16,-2-10-17 15,0-13-34-15,0-5-49 16,-5-22-6-16</inkml:trace>
  <inkml:trace contextRef="#ctx0" brushRef="#br0" timeOffset="5491.2">22450 10235 380 0,'0'-52'5'0,"1"5"4"0,6 4 18 15,3 8 0-15,6 6-15 16,5 7-13-16,6 7-2 15,3 5 2-15,5 6-12 16,0 4-5-16,-1 4-8 16,-5 9-8-16,-5 4-13 0,-7 2 8 15,-8 1 4-15,-8-1 20 16,-4-1 10-16,-15-3 19 15,-7-4 33-15,-6-4-8 16,-2-3-9-16,-1-4-7 16,3 0-3-16,4-3-2 15,6-7-3-15,4-2-10 0,7-4-3 16,6-6-14-16,4-3-31 15,14-5-33-15,12-4-3 16,9-5 23-16,6-2-2 16,3-5-35-16</inkml:trace>
  <inkml:trace contextRef="#ctx0" brushRef="#br0" timeOffset="6458.41">22731 9757 38 0,'31'-44'94'0,"-7"4"5"16,-7 3-11-16,-4 7-25 15,-3 4-12-15,-4 8-15 16,-1 6-13-16,-2 7-7 16,-1 5-11-16,-1 6-15 15,0 14 3-15,0 9 6 0,-1 10 1 16,2 5 0-16,1 5 0 15,-1 1 0-15,2 0 0 16,1-3 0-16,2-5 0 16,-1-7 0-16,0-5 0 15,-1-9 0-15,0-6 0 0,-2-6 0 16,-1-6 0-16,-2-3 1 15,2 0 10-15,0-10 0 16,1-4-9-16,1 0 0 16,-1-1-2-16,2 3-1 15,1 6 0-15,0 4-4 0,-1 2-5 16,1 2-4-16,-1 9 6 15,0 2-3-15,-1 3 1 16,1-1 1-16,-1-2 3 16,2-5 5-16,1-3-5 15,1-5-2-15,3 0 9 16,1-5 18-16,0-6-3 0,2-2 0 15,-1 1 1-15,-2 2-5 16,-1 3-2-16,0 3-3 16,-2 4-6-16,-2 0-4 15,0 10-4-15,-1 5-2 16,-2 0-11-16,0-3-7 0,0-3-8 15,1-6-5-15,0-3 1 16,1-6 22-16,0-10 21 16,4-8-1-16,1 1 19 15,1 0 12-15,1 3 7 16,1 3-10-16,1 7-8 15,3 5-11-15,0 5-10 0,1 5-3 16,1 15-1-16,1 7-1 16,0 11-1-16,-3 9-4 15,-3 6-8-15,-3 8-1 16,-6 6-1-16,-5 7 5 15,0 2 5-15,-9 3 6 0,-4 2 2 16,-2-2 1-16,-2-4-2 16,-1-6 5-16,0-10-2 15,1-9 4-15,0-12 2 16,2-8-2-16,0-13-4 15,2-9-1-15,1-8 2 0,-1-7 2 16,2-20-3-16,5-13 0 16,4-14-8-16,2-12-1 15,13-15 4-15,11-10 0 16,9-4 0-16,9-2 0 15,6 3-6-15,1 6-3 0,2 12 6 16,-5 12 4-16,-5 13 3 16,-7 13 1-16,-7 11 0 15,-7 9 2-15,-7 10 4 16,-5 4 0-16,-4 4-5 15,-3 0-9-15,-1 4 9 0,0 4 2 16,0 2 4-16,-3 1-3 16,1-1-3-16,2-1-2 15,0-3 0-15,0 0-1 16,0-3 0-16,3-2 1 15,3-1-2-15,2 0 5 16,1 0-3-16,2 0-4 0,0 0-3 16,1 0-14-16,1 0-18 15,1 0-31-15,1-3-95 16</inkml:trace>
  <inkml:trace contextRef="#ctx0" brushRef="#br0" timeOffset="6645.61">23929 9883 462 0,'1'1'29'16,"-1"-1"-25"-16,0 1-7 0,-2 8 1 16,0 9 0-16,-1 5 0 15,3 6 1-15,0 4 0 16,0 2-6-16,7-2-26 15,3-6-19-15,6-5-17 16,2-10-50-16,6-7 9 16</inkml:trace>
  <inkml:trace contextRef="#ctx0" brushRef="#br0" timeOffset="6879.61">24072 10104 15 0,'23'-22'112'0,"-2"-1"-38"16,-5-1 4-16,-3 3-15 15,-3 1-4-15,-3 5-5 16,-3 4-7-16,-2 4-19 16,-1 4-15-16,-1 3-9 0,0 0-6 15,0 6-7-15,-2 5 2 16,-2 4 1-16,0 1-2 15,1 0-2-15,1-4 1 16,2 0 4-16,0-4 1 16,0-3 1-16,7-3 0 0,4-2-1 15,5 0 5-15,4 0 0 16,5 0-8-16,5-4-17 15,0-1-18-15,0-3-23 16,1-4-68-16,-6-6-75 16</inkml:trace>
  <inkml:trace contextRef="#ctx0" brushRef="#br0" timeOffset="7098.01">24455 9529 489 0,'2'-23'15'0,"2"2"7"16,2 11 11-16,1 8-18 15,1 2-16-15,2 16-1 16,0 10 0-16,-1 12 1 16,-3 9-1-16,-4 9-6 15,-2 5-1-15,0 4-7 0,-8-1-20 16,-4-3-14-16,-1-6-17 15,-1-9-16-15,0-10-49 16</inkml:trace>
  <inkml:trace contextRef="#ctx0" brushRef="#br0" timeOffset="7300.81">24183 9491 351 0,'-15'-23'9'0,"4"1"19"16,1 8 24-16,5 9-16 16,3 5-29-16,1 3-20 15,1 6-68-15,0-5-51 16</inkml:trace>
  <inkml:trace contextRef="#ctx0" brushRef="#br0" timeOffset="21965.83">17421 10589 196 0,'12'-10'2'0,"-1"0"1"16,0 2-1-16,1 0 10 15,0 1-8-15,3 0 1 16,0 2-1-16,2 0-1 0,1-2-3 16,1 3-4-16,3 2 8 15,0 1-3-15,3 1-1 16,1-1-1-16,3 1 1 15,3 1 0-15,5 2 1 16,3 1-2-16,5-2-2 0,4-1 6 16,6 2-2-16,6-2 5 15,6-1 1-15,5 1-3 16,4 1 2-16,2-2 0 15,2 3-2-15,1-2-2 16,1 3-1-16,1-1-1 0,2 1 5 16,1-1 1-16,0 1 0 15,4 0-4-15,-2 1 0 16,1 0-2-16,-4-2 1 15,0 1-1-15,-5-3 1 16,-7 1-1-16,-5-2 1 0,-5 1-2 16,-4-1 2-16,-6-1-2 15,-4 1 2-15,-4 0-1 16,-7-1 1-16,-5 0-1 15,-8-1 0-15,-5 0 2 16,-7 1-4-16,-3 1 2 16,-4 0-8-16,-3 0-34 0,-3 1-23 15,0-1-40-15</inkml:trace>
  <inkml:trace contextRef="#ctx0" brushRef="#br0" timeOffset="24820.64">17577 13605 125 0,'86'1'1'15,"2"-2"1"-15,2 0 6 16,-1 1 6-16,1-2-1 0,0 2-5 16,-4-1 2-16,0-3-3 15,-6 1-2-15,-4 0 0 16,-4 2-1-16,-7-1-3 15,-9 2-1-15,-6-1 0 0,-8 1 0 16,-7-1-1-16,-6 1 1 16,-7 0 0-16,-5 0 0 15,-4 0 2-15,-1 0 3 16,-2 0-3-16,-1 3-2 15,-1-1-9-15,-1-2-37 16,0 0-65-16</inkml:trace>
  <inkml:trace contextRef="#ctx0" brushRef="#br0" timeOffset="25678.64">20718 12547 124 0,'2'-1'24'16,"1"-3"2"-16,1 1 2 16,-1-1 4-16,0-1-5 15,1 3-11-15,-1-3-4 16,0 4-3-16,1-1-3 0,-1 2-6 15,0 0-17-15,0-4-65 16,-1-2-81-16</inkml:trace>
  <inkml:trace contextRef="#ctx0" brushRef="#br0" timeOffset="28361.84">18824 14216 107 0,'0'0'68'0,"0"0"-62"16,0 0 7-16,0 0-4 0,0 0-8 16,3 0-2-16,1 0 2 15,1 0-1-15,1 3 0 16,-1-3-1-16,2 1 3 15,0-1-3-15,1 0 2 16,2 2 2-16,2-2 11 16,2 0 6-16,4 0-5 0,4 0 1 15,3 1-2-15,3-2-8 16,4 1-1-16,4 0-3 15,1 0 1-15,4 0-5 16,0-2 5-16,3 2-2 0,0 0-1 16,0 0 0-16,1-1 0 15,2 1 1-15,-2 4-3 16,2-1 3-16,0 0-2 15,1 1 2-15,0 0 0 16,-2 1-2-16,1-2 0 16,1 2 2-16,0 0-2 0,1 0 0 15,-1 0 0-15,4 0 3 16,-2-2-2-16,0 3 0 15,1-3-1-15,-1 0 1 16,0 1 1-16,-3-3-2 16,0 3 1-16,1-1 0 0,-3 1-1 15,-2-1-2-15,-2 0-8 16,-3-1 1-16,-4 1 5 15,-3-1 3-15,-4-1 0 16,-3 0 4-16,-4 0 3 16,-3 0-2-16,-3 1 3 0,-2 1-2 15,-3-2 0-15,-1 2-2 16,-3-1-2-16,-1 0 0 15,-2-1 0-15,-1 0-3 16,0 0 1-16,-1-1 1 16,0 0 0-16,0 0 10 15,0 0 21-15,0 0-4 0,-2 0-20 16,0-1 3-16,-2-1-1 15,2 0-3-15,0 1-4 16,0 1-1-16,-2 0-5 16,0 0-29-16,-1 0-52 15,-2-7-97-15</inkml:trace>
  <inkml:trace contextRef="#ctx0" brushRef="#br0" timeOffset="34197.25">20702 15244 0 0,'-6'-3'0'0,"-1"-1"0"16,-1 0 0-16</inkml:trace>
  <inkml:trace contextRef="#ctx0" brushRef="#br0" timeOffset="35195.65">17575 16662 74 0,'5'6'4'15,"1"-2"2"-15,0-2 13 16,2 0 10-16,-1-2 10 16,4 0 1-16,2 0 13 0,4-3-20 15,6-2-15-15,4-1-8 16,5 0-4-16,7 1-3 15,5 0-2-15,5 0 2 16,4 0-5-16,5 1 4 16,4 0-2-16,3 2 1 0,6 0 0 15,3 1 0-15,6 0 1 16,4 1 2-16,4 0 3 15,5 4-2-15,3 1-1 16,3 0-1-16,4 2 0 16,1-2-2-16,1 2-1 0,-1-4-1 15,-1 1-2-15,-3 0-4 16,-5-1 1-16,-5 0-1 15,-8-1-5-15,-9 1 5 16,-9 0 5-16,-10-1 0 16,-10 2 3-16,-10-3-2 15,-10 3 1-15,-9-1-3 0,-5 0-1 16,-4-1-2-16,-4 1-2 15,0 1 6-15,-1 2 4 16,3 1 0-16,-1 0-9 16,3 0-32-16,0-4-35 0,-1-3-59 15</inkml:trace>
  <inkml:trace contextRef="#ctx0" brushRef="#br0" timeOffset="35882.06">17319 17209 125 0,'9'3'2'16,"2"-1"0"-16,5 0 15 0,1 1 4 15,3-2-1-15,5 0-3 16,3 1 1-16,4-1 1 16,3 2-10-16,4-2-1 15,2 1-2-15,2 0 3 16,3 0 3-16,0-2 0 15,1 0 0-15,-3 0-3 0,-3 0-1 16,-4 2-3-16,-6 0 2 16,-7 0-3-16,-4 0-2 15,-6 1-2-15,-5 0 0 16,-2 0-2-16,-4 1-1 15,-2 0-3-15,0 3-8 0,-1-5-16 16,0-2-54-16,0-2-59 16</inkml:trace>
  <inkml:trace contextRef="#ctx0" brushRef="#br0" timeOffset="39969.25">22888 12812 380 0,'0'-12'0'0,"0"1"0"15,0 5 0-15,0 6 2 16,0 0-8-16,0 9-11 0,3 10 17 16,0 10-1-16,-2 8 1 15,-1 10-2-15,0 8-4 16,-1 9 4-16,-8 2 1 15,-1 6 0-15,-1 1-1 16,1 2 3-16,1-1 8 0,3 2 3 16,2-3 2-16,0 0-1 15,2-4 0-15,1-2-1 16,-1-5-1-16,1-3-3 15,-1-4-5-15,0-2-1 16,-2-3 0-16,-1-3-1 0,-1-2-10 16,-1-4-17-16,-2-5-13 15,0-8-25-15,1-11-51 16,0-15-39-16</inkml:trace>
  <inkml:trace contextRef="#ctx0" brushRef="#br0" timeOffset="40952.07">22843 12683 378 0,'0'-15'1'16,"0"-2"-3"-16,5 6 5 0,8 2-1 15,6 1-4-15,7 1 4 16,6 2 2-16,9 1-3 15,6 0-1-15,8 0-11 16,7 1-2-16,5-2-17 16,4-1 12-16,2-2-8 15,-1-3 12-15,2 0 9 0,-3-3 8 16,-1 1-1-16,1 0 10 15,-2-1 10-15,-2 2-6 16,-1 4-1-16,-5 0 1 16,-3 4-4-16,-7 3-6 15,-4 1 0-15,-5 0-5 0,-4 4 2 16,-4 5-3-16,-4 2 0 15,-3 2 1-15,-6 3-1 16,-4 2-1-16,-4 4-1 16,-4 3-1-16,0 6 1 15,-4 3 2-15,0 6 1 0,-1 2 0 16,-1 4 2-16,-2 3-1 15,-1 1-1-15,0 3-1 16,0 2 1-16,1 2-1 16,-3 0 1-16,-2 0-1 15,1 1 1-15,-1 0-1 0,1 2 1 16,0-2-1-16,0 2 0 15,0-2 1-15,2 2-1 16,0-1 1-16,0-2-1 16,1 1 0-16,0 0 1 15,0-2 0-15,1-3-1 16,-1-2 0-16,0-4 0 0,-4-4 0 15,-1-4-1-15,-5-3 0 16,-1-4-5-16,-3-3 2 16,-5-4 1-16,-5-6 0 15,-5-3-2-15,-6-6 0 16,-5-3-3-16,-5-3-1 0,-4-3 5 15,-3-1 4-15,-2 0 2 16,0 1 0-16,-1-1 0 16,-1-1 1-16,0-1-1 15,0-1-2-15,-2 2 1 16,-1-1-1-16,-3 1 0 15,0 1 0-15,1 0 1 0,1 0 0 16,2 1-2-16,4-1 1 16,6 4 0-16,5 1 0 15,3 1 0-15,4-2 0 16,2 0 0-16,3-1 0 15,3-1-6-15,0-1-26 0,2-1-47 16,7-6-37-16</inkml:trace>
  <inkml:trace contextRef="#ctx0" brushRef="#br0" timeOffset="41373.25">23398 13349 342 0,'-13'-12'4'0,"-1"4"-1"16,0 9 9-16,-3 3-9 15,0 14-3-15,-1 10-1 16,1 4 2-16,3 6-1 0,4 1-1 16,6-1-2-16,4-1-6 15,3-7 2-15,12-4 2 16,5-10-2-16,5-7 5 15,5-7 2-15,2-2 1 0,0-13 7 16,-1-6-1-16,-4-5 1 16,-3-3 1-16,-7-4-8 15,-9-1 3-15,-6 0-2 16,-2 2 1-16,-14 2 2 15,-7 5 2-15,-5 6-5 16,-3 5 1-16,-1 7-2 0,2 5-2 16,0 0-4-16,4 5-22 15,7 7-33-15,6-2-44 16,8-5-23-16</inkml:trace>
  <inkml:trace contextRef="#ctx0" brushRef="#br0" timeOffset="41732.07">23708 13293 365 0,'17'-10'6'16,"-6"-4"-4"-16,-6 5 6 16,-4 3-1-16,-1 2-5 0,-6 2-10 15,-7 2 3-15,-5 0 10 16,-1 1-3-16,-2 11-1 15,1 3-1-15,3 5 0 16,5 3-1-16,2 2-2 16,8 2 3-16,2 1-3 0,5 0-2 15,10-1 4-15,7-3 1 16,5 0 2-16,4 0-1 15,1-1 0-15,0-2-2 16,-2 0 1-16,-7 2 0 16,-8-5 0-16,-8 1 0 15,-7 1-2-15,-7-2-3 0,-15-2 11 16,-10 3 7-16,-7 1-4 15,-6 1-7-15,-5 1-3 16,-2-9-28-16,-1-13-116 16</inkml:trace>
  <inkml:trace contextRef="#ctx0" brushRef="#br0" timeOffset="51279.28">21575 13728 345 0,'3'-10'9'16,"1"-3"-9"-16,2 4-4 0,3 2-2 15,2-1 5-15,4 2-1 16,0-2-7-16,5 0-6 16,2-1 7-16,2-1-4 15,5-3 8-15,3 0 3 16,9-4-2-16,8 0 7 15,9-2 12-15,9-2 2 0,8 0-3 16,8 0-2-16,3 1 0 16,2 1-6-16,-1 2 2 15,-3 5-2-15,-2 2-4 16,-4 2-3-16,-5 4 2 15,-6 1-2-15,-10 2 0 0,-9-1-4 16,-10 1-7-16,-12 0 2 16,-10-2-3-16,-10 2-6 15,-6-1-5-15,-2-2-64 16,-9-2-48-16</inkml:trace>
  <inkml:trace contextRef="#ctx0" brushRef="#br0" timeOffset="51591.28">22635 13109 405 0,'-4'-10'2'16,"3"-2"-1"-16,1 6-1 15,5 6-7-15,7 0 0 0,4 3 2 16,5 7 3-16,4 2-11 16,1 2-1-16,1 0-3 15,-1 0 6-15,-2 2 0 16,-3 0 7-16,-4 2 4 15,-3 0 1-15,-8 4-1 0,-6 5 1 16,-3 8 4-16,-16 8 5 16,-11 8-1-16,-13 10-4 15,-15 11-3-15,-14 9 3 16,-11 1-25-16,-9-10-113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30:15.092"/>
    </inkml:context>
    <inkml:brush xml:id="br0">
      <inkml:brushProperty name="width" value="0.05292" units="cm"/>
      <inkml:brushProperty name="height" value="0.05292" units="cm"/>
      <inkml:brushProperty name="color" value="#FF0000"/>
    </inkml:brush>
  </inkml:definitions>
  <inkml:trace contextRef="#ctx0" brushRef="#br0">20109 4999 235 0,'-1'4'41'16,"1"-3"-39"-16,0 1-12 16,0 2 6-16,0 0 7 15,5 3 1-15,0-1-3 16,3 2-3-16,0 0 0 15,2-2 1-15,2-1 2 0,0-1-1 16,4-2 0-16,3-2 3 16,5 0-2-16,5-12 9 15,8-3-1-15,9-8-2 16,11-6-3-16,8-6 1 15,11-6-5-15,7-7 3 16,8-3-3-16,4 0 1 0,0-3 2 16,-1 2 10-16,-4 2 6 15,-5 4 1-15,-9 3-1 16,-9 7-2-16,-12 5-3 15,-14 8-4-15,-12 9-6 0,-9 6 2 16,-9 4-4-16,-8 4-2 16,-3 8-32-16,0 5-18 15,-2 0-52-15</inkml:trace>
  <inkml:trace contextRef="#ctx0" brushRef="#br0" timeOffset="14728.42">5620 6441 193 0,'36'0'2'16,"2"-9"6"-16,2 2 15 15,3 1 4-15,2-1-12 16,2 0-7-16,1-1-1 0,3 1-3 15,1 1 1-15,3-3 0 16,3 1-5-16,2 2 1 16,3 2-1-16,3 1 1 15,5 1-2-15,-1 2 0 16,4 0-12-16,1 0 0 0,3 3-16 15,3 3 9-15,2-1 0 16,2 0 1-16,3-1 3 16,1-1 8-16,3-2 6 15,0 0 3-15,3-2 9 16,2 2 3-16,4-1-2 0,0-1 0 15,5 1-3-15,2 0-1 16,1 0-5-16,2 0-3 16,3 0 3-16,0-1-1 15,3 1-1-15,0 0 0 16,0-1 0-16,3-1 1 15,-2-1-1-15,1 3 0 0,-3-1 0 16,0 1 0-16,-1-1 1 16,-1 1-1-16,-3-1 2 15,-3 0 10-15,0 0 3 16,-3 1-1-16,-1-1-6 0,-1-1 1 15,-2 0-5-15,-2 0-3 16,-1-1 0-16,-1 0 0 16,-4-2-1-16,-4 2 1 15,-3-1-2-15,-2-1 1 16,-6 0 0-16,-5 1-8 15,-6-2-5-15,-6 1 1 0,-5-2 1 16,-5 2 8-16,-7-3 1 16,-6 2 2-16,-6-1 2 15,-5 1 9-15,-5-1 3 16,-5 1 0-16,-2 1-8 15,-3 2-3-15,-4 2 0 0,0 1-5 16,-4 0-2-16,-3 0-42 16,-1 0-54-16</inkml:trace>
  <inkml:trace contextRef="#ctx0" brushRef="#br0" timeOffset="25508.04">16392 8919 182 0,'33'-8'7'16,"2"-3"-2"-16,1 1 11 15,1 3 2-15,2-1 0 16,1 1-6-16,-1 0-6 16,2 1-6-16,1 2 0 15,-1-1 3-15,3 2-5 0,2-1-5 16,0 1 0-16,1-1 2 15,3 2 4-15,0 0-2 16,2-1 5-16,0 0-3 16,3 2 2-16,0-1-1 0,3 2-1 15,3-1 1-15,1 1 2 16,2-1-3-16,4 0 1 15,1 0 0-15,1 1-1 16,1 0 2-16,0 0 1 16,0 0-3-16,2-1 1 15,-1 1-1-15,0-3 1 16,1 3 1-16,0-1-6 0,2 0 8 15,-1 1-1-15,2-1-1 16,2 1-1-16,1 0-1 16,0-1 0-16,1 1 1 15,-1 0-6-15,-1 0 3 0,1-2 2 16,2 1-2-16,-1 0 3 15,4 1 1-15,0 0-2 16,4 0 2-16,1 0-1 16,2-1-1-16,1 1-2 15,0-1 1-15,1 1 2 16,-2-3 1-16,0-1 3 0,-1 2 5 15,1-1 0-15,0 3-5 16,-1-1-2-16,0 1-2 16,0 0 0-16,-1 0-4 15,1 1-9-15,-3 3-3 16,0 0 7-16,-3-2 1 0,-3 1 4 15,-4 0 4-15,-4 1-3 16,-3-2 0-16,-6 1 6 16,-5-2 1-16,-7 2 9 15,-5 0 1-15,-5-1-3 16,-9 1-2-16,-5 0-2 0,-5 1-5 15,-5 1-2-15,-5 0 0 16,-4 1-1-16,-3-1-13 16,-1 3-8-16,-3-1-1 15,-1-1-1-15,-1-3-27 16</inkml:trace>
  <inkml:trace contextRef="#ctx0" brushRef="#br0" timeOffset="41765.25">5719 11411 198 0,'41'0'6'16,"2"-3"-4"-16,3-1 8 15,4 0 5-15,3 0-5 0,3-2-2 16,2 2-6-16,2 0 1 15,4 0-6-15,2-1 0 16,6 2-17-16,0 0-10 16,3-2-6-16,3 0 0 15,1-3 22-15,2 1 11 0,1-3 4 16,3 0 1-16,3-1 13 15,0 0 7-15,5 3-4 16,0-4-4-16,4 4-1 16,3-1 3-16,0 0-4 15,3-1-7-15,1 0 0 16,2-1 3-16,-1 0-2 0,0 0-2 15,-1 1 2-15,1 1-3 16,0 0-1-16,0 2-1 16,1 0-1-16,0 1 2 15,-1 0-5-15,2 1 1 0,-2 0 0 16,-1-2-1-16,-2 2 3 15,0 0-1-15,-2-1-24 16,1 1 45-16,-2-1-14 16,0 2-4-16,-2-2 1 15,0 2 2-15,-1-1-4 16,-3 1 3-16,1 1-1 0,-2-1 0 15,-1 1 0-15,2 1 0 16,0 1-3-16,-1-1 0 16,2 0-2-16,0 0-5 15,0 1-3-15,-2-1 3 16,0-2-2-16,-1 1 6 0,-2 1 0 15,-1 0-3-15,-2 0-1 16,-2 1-2-16,-1 0-4 16,-1 1 1-16,-2 0 3 15,1-1 4-15,0 1 2 16,-2 0 1-16,1-1 2 0,-1 1 1 15,-1-1 0-15,-1 0 5 16,-1 1 0-16,-1 0-2 16,0 0-3-16,0-1-1 15,-1 4 1-15,1-1-2 16,-2 2 3-16,0-1-3 15,1 1-1-15,0-3 4 0,2 3 7 16,-1-1-3-16,0 2 4 16,-1-3-12-16,2 4 12 15,0-1-9-15,0-1-6 16,3 2 1-16,-3-3 0 15,2 1-1-15,-1-1 4 0,-1 1 2 16,0-1-1-16,-2 0-3 16,0 0 10-16,1 1-4 15,-3-1 2-15,0 2-3 16,-1-1 1-16,-2 1-4 15,-1 0 3-15,-1-1-8 0,1 1 11 16,-3 0-4-16,0-1-1 16,-3 0 1-16,-2 0 1 15,-4-1 5-15,-2 0-4 16,-5-1 2-16,-3 1-2 15,-4-1-2-15,-4 1 6 0,-5-2 0 16,-3 2 0-16,-4-1-5 16,-3 0 1-16,-3 1-5 15,-3-1 4-15,-1 1-3 16,-4 0 1-16,-1 1-5 15,-1-3-1-15,-3 3 0 16,-1-2 5-16,-1 0-1 0,-1 0 0 16,-2 1-3-16,0 0-1 15,-1-2-4-15,1 2 4 16,-2 1 0-16,0-1-4 15,0 0-7-15,0 0-6 16,0 0 6-16,-2-1 1 0,-1 0-9 16,-1-2-21-16</inkml:trace>
  <inkml:trace contextRef="#ctx0" brushRef="#br0" timeOffset="47148.28">1250 4549 316 0,'-6'0'4'0,"2"-3"-4"16,4-1 3-16,0 2-2 15,6-2-8-15,6-1 8 16,5 0-4-16,5 0 2 0,3-3 1 15,2 0-3-15,1-1-1 16,0 1-1-16,0 0-4 16,-4 1-2-16,-3 0 6 15,-2 2 1-15,-5 2 3 16,-4 0 2-16,-5 1 0 15,-5 0 0-15,0 2 0 0,-2 0 16 16,-8 0-13-16,-2 0-2 16,-3 0-1-16,-2 2-1 15,0 4 1-15,0 0 0 16,2 2-1-16,2-3 1 15,3 1-1-15,1 0 0 0,2 3 0 16,2 1-1-16,2 4-1 16,1 3 0-16,1 4-1 15,1 5-7-15,1 4 1 16,-1 2 0-16,1 5 1 15,3 4 4-15,3 5 2 0,0 6 0 16,2 5 5-16,1 6 0 16,-1 5 4-16,1 5-1 15,0 5 1-15,-1 4-1 16,1 0-2-16,0 5-3 15,0 4 2-15,-1 2-2 0,-3 1 2 16,1 7-1-16,0 4 0 16,-2 5 1-16,1 9-3 15,1 7 2-15,3 6-1 16,1 9 1-16,3 3 0 15,1 2-1-15,4 1-4 16,-1-1-6-16,0-2-2 0,-1-2 0 16,0 0 7-16,0-2 3 15,0 1 1-15,1 3 0 16,0 1 1-16,-1 3 1 15,0 3 0-15,-1-3 1 16,-1 6-1-16,1 0-1 0,-2-4-1 16,2 0 0-16,0-4 1 15,0 1-1-15,1-2 0 16,0 0 1-16,-2 2-2 15,0-5 1-15,-2 0 1 16,1-1-2-16,-1-5 1 16,-2-4 1-16,0-5-2 0,-1-5 2 15,-1-8-2-15,-2-8-1 16,0-6 3-16,-4-9-1 15,-1-8 0-15,0-5 0 16,-2-8 2-16,0-6 0 16,1-8 5-16,0-7 3 0,-3-6-1 15,2-4-1-15,0-7-2 16,0-6-2-16,0-5-3 15,0-5-2-15,7-2-1 16,2-4-2-16,1-5-1 16,4-2 3-16,3-3 2 0,3 0 1 15,3-3-1-15,6-8 3 16,3-3-1-16,3-4-1 15,6-2-1-15,2-1 3 16,5 1-3-16,4-1-4 16,6-2-21-16,0-1-69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34:06.426"/>
    </inkml:context>
    <inkml:brush xml:id="br0">
      <inkml:brushProperty name="width" value="0.05292" units="cm"/>
      <inkml:brushProperty name="height" value="0.05292" units="cm"/>
      <inkml:brushProperty name="color" value="#FF0000"/>
    </inkml:brush>
  </inkml:definitions>
  <inkml:trace contextRef="#ctx0" brushRef="#br0">3270 13881 355 0,'0'0'18'16,"0"0"12"-16,0-2-34 15,6-3 7-15,2 0-2 16,6-3 1-16,3-2-2 16,5-2 0-16,6-5 0 0,5-1 0 15,5-3 0-15,4-3-3 16,5-2-5-16,3-5 2 15,5 0 0-15,2-7 4 16,4 1 1-16,2-4 2 16,4-1-3-16,2 0 3 15,3-2-1-15,3 2 0 0,2-1 0 16,-1 0 1-16,0-1 0 15,1 0 0-15,-2 2-1 16,-1-1 2-16,-2 4 0 16,-3 3-3-16,-3 4 1 15,-7 2 1-15,-4 2-1 0,-7 5 0 16,-5 2-5-16,-5 2-8 15,-7 2-23-15,-6 0-32 16,-7-1-70-16</inkml:trace>
  <inkml:trace contextRef="#ctx0" brushRef="#br0" timeOffset="358.8">4893 12679 373 0,'-1'0'9'0,"1"0"-15"16,2 0-31-16,12 2 37 0,0 1 7 15,5 1-7-15,2 2-6 16,2-1-11-16,0 2-2 16,0 1 5-16,-1 1 7 15,-2 2 6-15,-1 1-2 16,-3 1 2-16,-3 1 0 0,-5 3 0 15,-5 3-1-15,-3 6 2 16,-5 4 8-16,-12 7 7 16,-7 9-6-16,-7 9-3 15,-7 10-3-15,-7 7-4 16,-8 6-16-16,-4 3-93 0</inkml:trace>
  <inkml:trace contextRef="#ctx0" brushRef="#br0" timeOffset="5273.8">9624 7075 222 0,'-4'-5'16'16,"-2"-1"3"-16,3 1-4 0,1-1 3 15,-1 0-4-15,1 3-4 16,1-1-1-16,0 1-4 16,0 2-3-16,1 0-1 15,0 1-2-15,0 0-3 16,0 0-18-16,5 7 17 0,2 2 5 15,1 4 0-15,2 4-1 16,0 2 1-16,1 2-1 16,0 4 1-16,0 2 0 15,0 2 0-15,-1 0 1 16,0-1-2-16,-1-1 2 0,0 0 0 15,-1-3 0-15,-1-3 1 16,0-1-2-16,0-5 0 16,0-2 0-16,-2-5 1 15,2-2 0-15,1-5-5 16,2-1 5-16,2-4 8 0,6-10 7 15,5-7-8-15,4-7-1 16,5-7-4-16,5-6-2 16,3-3-1-16,4-6-1 15,2-2 1-15,4-2 0 16,0-3-3-16,3 2 5 0,0-1 0 15,0 0-3-15,-2 4 3 16,-3 2-2-16,-4 5 0 16,-4 5 0-16,-7 9 1 15,-4 8 0-15,-7 7-2 16,-4 9-14-16,-8 4-74 15</inkml:trace>
  <inkml:trace contextRef="#ctx0" brushRef="#br0" timeOffset="6958.61">17999 7290 328 0,'-2'0'12'15,"1"0"-10"-15,1 0-2 16,0 0-7-16,0 0-7 16,0 0 12-16,4 0 7 15,2 0-5-15,0 0 0 0,-1 4-6 16,1 0 4-16,-2 2-3 15,0 3 3-15,-1 3-5 16,-3 2 3-16,1 3 4 16,0 4 2-16,0 0 0 15,2 1 2-15,2-2-1 16,3-2-2-16,4-5 2 0,1-4-5 15,2-6 6-15,5-3 1 16,3-3 13-16,3-14-5 16,8-4-1-16,4-6-9 15,9-5 1-15,4-5-3 0,6-4 0 16,5-5-1-16,5-3 0 15,2-1 0-15,2 0-1 16,2 0 1-16,-1 3 1 16,-3 4-1-16,-2 4 0 15,-5 4 0-15,-5 3-1 0,-7 3 2 16,-5 4-1-16,-7 5 1 15,-6 5-2-15,-6 5-5 16,-7 5-22-16,-4 1-39 16,-8 0-154-16</inkml:trace>
  <inkml:trace contextRef="#ctx0" brushRef="#br0" timeOffset="48926.68">3523 10962 167 0,'16'-12'-4'15,"3"-4"6"-15,2 0 7 16,4 1 11-16,2-2 8 15,2 0-6-15,2-1-12 0,1 2 3 16,1-1-4-16,2 0 7 16,2-1-6-16,2-1-1 15,3 0-3-15,5-2-2 16,1-2 9-16,4-3-1 0,0-2-1 15,2-2-5-15,-4-2 0 16,-2 0-1-16,-3 3-1 16,-5-1-1-16,-5 2 0 15,-2 5-2-15,-4 1 0 16,-3 3-1-16,1 2-4 15,-2 0-21-15,-3 0-32 0,-3-2-85 16</inkml:trace>
  <inkml:trace contextRef="#ctx0" brushRef="#br0" timeOffset="49223.08">4593 10131 404 0,'-2'0'9'0,"2"0"-8"16,0 0-25-16,10 0 7 16,4 0 9-16,5 0-11 15,3 0-14-15,0 0-9 16,1 5-12-16,-1 2-6 15,-2 6 23-15,-5 3 16 16,-6 6 12-16,-6 5 9 0,-3 6 10 16,-8 7 17-16,-7 6 12 15,-2 7-11-15,0 9-9 16,1 5-10-16,2 5-5 15,2 1-4-15,3-3-87 16</inkml:trace>
  <inkml:trace contextRef="#ctx0" brushRef="#br0" timeOffset="58349.1">10390 13779 159 0,'-4'0'-2'0,"-1"0"1"16,1 0 0-16,1 1 1 16,1-1 3-16,0 3 4 15,2-3-5-15,0 3-2 16,2-2-1-16,5 1 0 0,5-1 12 15,5-2-4-15,6 1 14 16,5 0-5-16,9-9 4 16,4-2 0-16,5-4-1 15,9-5-1-15,4-2-5 16,6-1-2-16,4-2 0 0,7-5 2 15,2 0-7-15,1-1 1 16,0-2-2-16,0 1-3 16,-4 2-1-16,-4 3 2 15,-6 4-3-15,-4 4-1 16,-7 4-18-16,-6 1-20 15,-10 1-28-15,-10 2-66 0</inkml:trace>
  <inkml:trace contextRef="#ctx0" brushRef="#br0" timeOffset="58863.9">10687 13446 206 0,'-11'10'-3'0,"-1"0"-11"15,0 6 7-15,0 1 8 16,0 3-1-16,-1 1 0 0,1-1 1 16,-1 3 0-16,-1-4 3 15,1 0 2-15,2 0 5 16,1-1 1-16,1-4 1 15,3 0-3-15,3 1-3 16,2-2 3-16,1 2-7 0,1 2-2 16,9-2 4-16,2 5 5 15,5 2-1-15,3 4-4 16,4 2 1-16,4 5-5 15,4-1-2-15,2 3 2 16,4-2-2-16,3 0-5 16,0-4-24-16,-2-1-42 0,-4-8-91 15</inkml:trace>
  <inkml:trace contextRef="#ctx0" brushRef="#br0" timeOffset="65791.31">10469 12682 218 0,'-7'1'4'0,"1"-1"3"15,1 0-5-15,0 0 9 0,3 0 11 16,0 0-10-16,2 0 1 15,0 0-5-15,0 0-17 16,1-1 5-16,7-3 7 16,3-3 0-16,8-3-1 15,4-1-1-15,7-5 6 16,7-2 2-16,6-4-1 0,5-4 1 15,8-3 1-15,6-6 1 16,4-3 2-16,6-3-2 16,2-2-3-16,0 0-1 15,0 0-2-15,-2 3-2 16,-2 0-1-16,-7 6-2 0,-4 3 0 15,-8 5 0-15,-8 4 0 16,-8 5-15-16,-11 5-15 16,-7 3-24-16,-12 0-99 15</inkml:trace>
  <inkml:trace contextRef="#ctx0" brushRef="#br0" timeOffset="69192.12">10231 8370 206 0,'8'-19'30'15,"-3"2"-9"-15,-2 4 3 16,0 2 5-16,-1 2-11 15,-1 5-7-15,-1 3-6 16,0 1-6-16,0 4-8 0,-4 10-18 16,-5 7 20-16,-4 7 6 15,-3 10-1-15,-5 7 0 16,-3 9 0-16,-3 7-2 15,-1 6 8-15,-3 4-5 16,0 4 2-16,0-1 4 16,3 1 3-16,0-7 3 0,1-3-5 15,3-5 1-15,3-4-1 16,1-9 0-16,2-2-2 15,4-7 0-15,1-4-1 16,2-4-1-16,2-4-2 16,1-5 1-16,3-6-1 0,0-4 1 15,1-1-1-15,2-5-7 16,-1-2-5-16,-1-3-19 15,-2 0-53-15</inkml:trace>
  <inkml:trace contextRef="#ctx0" brushRef="#br0" timeOffset="69550.92">9645 9278 368 0,'1'3'3'0,"1"4"-50"16,-1 3 42-16,3 3 3 0,-1 5 1 15,0 5 1-15,0 4 0 16,0 4-6-16,-2 2-1 15,1 0 5-15,-1-1-1 16,1-1 0-16,0-4-1 16,0-6 3-16,1-6 1 15,2-5 1-15,1-4 10 16,4-6 6-16,5 0 14 0,8-12 5 15,7-8-9-15,9-4-18 16,9-7-8-16,6-8-3 16,3-4-47-16,-5-8-148 15</inkml:trace>
  <inkml:trace contextRef="#ctx0" brushRef="#br0" timeOffset="72904.92">10163 11021 176 0,'-4'0'5'0,"-2"0"1"15,2 0-1-15,0 0 24 16,3 0-4-16,-1 0-10 15,2 0 1-15,0 0-21 16,7 0 0-16,4-6 10 16,3-2-2-16,6-3-2 15,3-1 1-15,2-4-2 0,6-1 1 16,2-4-1-16,5-2 4 15,5-4 2-15,3-1 3 16,4-4 2-16,3 0-2 16,3-2 3-16,1-2-4 15,1 2 0-15,1-3-3 0,-2 2 1 16,0 2-3-16,-4 1-2 15,-3 3-1-15,-7 3 2 16,-3 5-4-16,-6 4-13 16,-7 3-24-16,-8 1-65 15,-8 5-66-15</inkml:trace>
  <inkml:trace contextRef="#ctx0" brushRef="#br0" timeOffset="73404.12">10314 10762 227 0,'-3'6'1'16,"-1"-2"-7"-16,0 5-7 0,0 3 11 15,-2 3 3-15,0 2-1 16,-1 3 0-16,-1 2 0 16,-1 0-4-16,-1 2-2 15,1-2 6-15,0 0-2 16,0 0 1-16,3-4 1 0,1-4 6 15,4-1 10-15,1-3-2 16,0-2 3-16,11-4 2 16,4 0 3-16,5-4 2 15,5 0-6-15,6 0-11 16,6 0-5-16,7-3-1 0,0-6-32 15,2-7-128-15</inkml:trace>
  <inkml:trace contextRef="#ctx0" brushRef="#br0" timeOffset="91423.16">10259 11302 73 0,'-2'0'15'0,"0"0"-4"0,0 0 7 16,1-2 1-16,0-1-9 15,0-2-6-15,1 0-4 16,0 0-1-16,0 1 3 16,0-2-4-16,0 2-3 15,0 0 3-15,0-1 0 0,0 1 3 16,0 1-1-16,0-1 0 15,0 1 1-15,0 0 1 16,1-2-1-16,0 1 4 16,2 0 0-16,-1-2-1 15,3 3 9-15,-1-2-5 16,2 1-3-16,0 1 1 0,1-1 1 15,2 0 1-15,1 1-1 16,0 2-3-16,3 0 2 16,0 0 0-16,3 1-1 15,1 0-4-15,1 0 0 16,2 0-1-16,0 0 1 0,-1 4-1 15,0 2 0-15,1 1 1 16,-2 2 1-16,1 1 0 16,0 2 3-16,-1 1 2 15,1 1 1-15,0 3 0 16,1-1-2-16,-1 1 2 15,1 1-4-15,0 0-1 0,0 0 3 16,0 5-6-16,-1-2 0 16,1 0 1-16,-1 2-1 15,1 4 0-15,0-3 1 16,0 4-1-16,-1-1 1 15,-1 3-2-15,0 0 0 0,-1 3 1 16,-1 0-1-16,-1 3-1 16,-1 1 4-16,0 3-2 15,-1 0 0-15,-2 2 1 16,0 3-1-16,-2 2 1 0,1 2-1 15,-2 0 0-15,-1-1 1 16,-1 2-1-16,1 0-1 16,-2-1 2-16,0 2-1 15,0 1 0-15,-2-2 0 16,-1 0 1-16,0 0-2 15,-2 0 2-15,0-1-2 16,-2 2 1-16,-4 0 0 0,-1 0-1 16,-3 2-1-16,0-3-3 15,0 1 1-15,-3-2 1 16,0-2 1-16,-2 1 0 15,1-3-1-15,-4 0 2 16,0-4 0-16,-2-1 1 0,0-1 1 16,-1-3 3-16,0-1-1 15,0 2 4-15,0 0 0 16,1-1-2-16,-1-1-1 15,0-1 0-15,-1 0-1 16,2 0 0-16,-2-4-1 0,1 0 2 16,0-3-4-16,1-1 1 15,1-1 1-15,-1-3-2 16,1-1 1-16,0-5 0 15,-1-2 1-15,2-1 8 16,1-3 7-16,2-2-2 0,2-2-5 16,4-2 0-16,2 0-4 15,2-1-2-15,3-1-4 16,2-1-1-16,0 1-14 15,0-1-10-15,2-1 5 16,4 0-12-16,0-7-24 16,0-8-92-16</inkml:trace>
  <inkml:trace contextRef="#ctx0" brushRef="#br0" timeOffset="91859.96">10554 13537 344 0,'0'0'74'15,"-2"0"-71"-15,-3 0-10 16,3 0 9-16,0 0 5 15,1 9-9-15,-1 2 0 16,-1 5 1-16,-1 2-2 16,-1 5 0-16,-2 0-5 0,-1 2 0 15,-1 2 1-15,-2-4 2 16,-1 3 2-16,-1-2 2 15,-1-2 2-15,1-2-1 16,1 0 3-16,1-3 1 16,2-1 4-16,2 0-2 0,2-2-2 15,2-2-3-15,3 1 0 16,0-1-1-16,0-2-1 15,6 1-2-15,5-2 1 16,2-1 1-16,4-1-1 16,3-1 4-16,6-2 3 15,3-2 1-15,5-1 2 0,5-1-5 16,4-1-2-16,2 1-2 15,0-5-53-15,-3-11-190 16</inkml:trace>
  <inkml:trace contextRef="#ctx0" brushRef="#br0" timeOffset="96290.36">10184 12520 210 0,'5'0'54'0,"1"-9"-69"16,5 0 1-16,2-3 20 15,5 0-2-15,3-4-1 16,4-1 0-16,2 0 2 15,1-3-1-15,3-1 0 16,3-1 2-16,4-4-2 0,2-1-1 16,5-4-2-16,5-3 0 15,5-3 3-15,4-6-1 16,6-3 0-16,3-4 0 15,4-3 0-15,2 0 1 16,2-1 2-16,-2 1 8 0,0 1 0 16,-1 1 4-16,-4 1-3 15,-4 3-1-15,-2 5-1 16,-6 1-7-16,-6 8-1 15,-8 5-4-15,-8 6 0 16,-8 7-1-16,-6 6 0 16,-8 6-10-16,-5 3-22 0,-6 0-48 15,-2 2-81-15</inkml:trace>
  <inkml:trace contextRef="#ctx0" brushRef="#br0" timeOffset="150441.06">7204 10272 226 0,'-7'50'2'0,"1"2"-10"15,1 3 4-15,1 4 10 16,3 2 3-16,2 2-6 15,-1 1 1-15,2 2 1 16,4 0-2-16,0 2-2 16,0 0 0-16,0 1-1 0,-2 4 0 15,0-1 1-15,-2 5-1 16,0 1-1-16,-1 3 1 15,-1 1-1-15,0 2 1 16,1-2-2-16,-2 1 3 16,-1 0 0-16,-1 2 5 0,1 0 0 15,-2 2 10-15,1 1-4 16,-1 4-2-16,1 0-1 15,0 1-3-15,0 0-2 16,0 0-3-16,1-1-1 16,1-1 0-16,0 0 1 0,-1-2-2 15,1-2 1-15,0-3 0 16,1-3 0-16,1-2 1 15,-1-1-1-15,0-2 0 16,1-3 0-16,1-2 0 16,2-2 1-16,-1-2-1 15,0-3 0-15,-1-4 0 0,0-4 0 16,-2-4 0-16,0-6-2 15,1-4 1-15,1-8 8 16,0-5 0-16,0-4-4 16,1-3-2-16,2-6-2 15,0-4-9-15,0-5-14 0,1-4-47 16,-4-3-85-16</inkml:trace>
  <inkml:trace contextRef="#ctx0" brushRef="#br0" timeOffset="151002.66">7080 13830 184 0,'-3'6'198'0,"-4"-3"-189"15,0-1-28-15,3 2 19 16,1-2 26-16,3-1-13 16,0-1-11-16,0 0-12 15,0 0 9-15,3 0 2 16,2 0-3-16,1 0 4 15,0-1 1-15,0 1-1 0,0 1-1 16,2 9-2-16,0 5 1 16,2 3 2-16,1 6 0 15,2 3-1-15,0 0 1 16,2 0-2-16,0-6 5 15,1-3-6-15,-2-6 0 0,0-7-1 16,0-3 2-16,-1-2-5 16,2-8 2-16,3-12 13 15,3-12-3-15,7-10-3 16,1-13-6-16,-1-11-59 15,-6-14-263-15</inkml:trace>
  <inkml:trace contextRef="#ctx0" brushRef="#br0" timeOffset="162846.07">18864 10299 152 0,'-12'1'20'0,"2"-2"2"16,2-4 15-16,3-5 1 0,0 2-15 15,4 2-1-15,1 4-6 16,0-2-22-16,4 2 5 15,5 1-1-15,6-2 0 16,5 2 1-16,6-2 1 0,4 0-2 16,8-1 4-16,5 0-2 15,6 1-1-15,6-1 2 16,6 0 0-16,7 1-1 15,6-2 1-15,5-1-1 16,5-1 0-16,5-3 0 16,4-2 0-16,5 0 0 0,2-4 0 15,2-1 1-15,3 0 1 16,1-1 1-16,0 1 1 15,-1 0-2-15,-4 3 0 16,-2 1-2-16,-6 1 2 16,-6 3-2-16,-7 1 0 0,-8 1 0 15,-8 3-1-15,-12 0-13 16,-11-1-30-16,-11-2-95 15</inkml:trace>
  <inkml:trace contextRef="#ctx0" brushRef="#br0" timeOffset="163501.28">18901 9981 310 0,'0'0'5'0,"0"-6"-5"15,-2 5-3-15,-4 1 3 16,1 0 3-16,-5 7-3 0,0 4 0 15,-4 2-1-15,-2 3 1 16,-2-1 0-16,-2 2 0 16,0-1 0-16,1 0-1 15,-1-2 1-15,2-1-8 16,4-1 16-16,1-2-5 0,4-1 1 15,1 0-4-15,4-2 4 16,3 0-2-16,1 1-2 16,0 0 0-16,5 2-1 15,5 2 2-15,4 1 1 16,4 2 4-16,5 5-2 15,5 0-2-15,3 5 0 0,3 4-2 16,4 6 1-16,1 1-13 16,0 3-46-16,-3-4-98 15</inkml:trace>
  <inkml:trace contextRef="#ctx0" brushRef="#br0" timeOffset="170630.5">18894 12755 278 0,'-12'-7'9'0,"2"-2"-8"16,2 1 6-16,2 5 16 15,3 0-3-15,3 2-10 16,0-1-14-16,6 1-10 0,7-2 11 16,5 0 4-16,6-1 1 15,6-1-2-15,8 0 1 16,6-2 0-16,8-3-2 15,7 0 4-15,5 0 3 16,8-2-1-16,3 0 4 16,2 1 1-16,2 1-1 0,0 0-2 15,-1 4-3-15,-1 0-1 16,-4 2-2-16,-1 1-1 15,-6 0 1-15,-7 2-2 16,-6 0 1-16,-8 1-7 16,-10 0-4-16,-10 0-9 0,-8 0-9 15,-10 0-23-15,-7 1-51 16,-3-1-9-16</inkml:trace>
  <inkml:trace contextRef="#ctx0" brushRef="#br0" timeOffset="171129.7">19047 12462 179 0,'0'-9'5'16,"0"1"1"-16,0 2 10 16,0 2-1-16,1-1-10 0,1 3 0 15,-1 1 1-15,-1 1-5 16,0 0-4-16,0 2-10 15,-7 6 20-15,-2 3 1 16,-4 5-2-16,-3-1 2 16,-2 4 1-16,-2 1-2 15,-1 0-1-15,1-1-1 0,3 2-1 16,-1-2-1-16,5 0 1 15,3-2 0-15,5 0 2 16,2-1-2-16,3 1-1 16,4-3 1-16,11 2 1 15,8 0 12-15,6 0 10 16,7 1-11-16,7 2-7 0,3 2-7 15,3-1-6-15,-1-4-34 16,-4-8-134-16</inkml:trace>
  <inkml:trace contextRef="#ctx0" brushRef="#br0" timeOffset="178087.31">15103 11694 511 0,'-1'2'4'16,"-2"0"-49"-16,3 10-28 15,0 6 72-15,2 6 1 16,4 7 0-16,1 4 0 15,3 10-4-15,0 6-2 16,1 7-3-16,-1 8-3 0,-2 9 10 16,-2 9 2-16,-3 5-5 15,-2 4 0-15,0 7 7 16,0 3-1-16,-8 3 2 15,1-2 7-15,-1 0-1 16,-2-3-1-16,2-8-3 0,1-6 1 16,0-8 0-16,0-8 2 15,3-8 3-15,0-7-3 16,1-7-2-16,2-6-2 15,0-5-3-15,0-5-1 16,0-5 1-16,0-4-2 16,-2-3-8-16,0-4-9 0,0-3-14 15,-2-3-16-15,-2-6-16 16,-2-5-49-16,-1 0 1 15</inkml:trace>
  <inkml:trace contextRef="#ctx0" brushRef="#br0" timeOffset="178368.11">15017 13614 274 0,'-7'-15'43'0,"1"3"-24"16,2 2 32-16,1 4-13 15,3 4-20-15,1 2-20 16,9 0-18-16,4 10 11 16,5 2 0-16,4 4-10 0,0 1-5 15,3-2-6-15,-3-1-3 16,-1-3-7-16,-4-3 0 15,-3-3 21-15,-3-5 14 16,-4 0 4-16,-2 0 28 16,-2-6 35-16,-3-4-10 0,0 0-7 15,-1 1-8-15,0 0-5 16,0 6-1-16,-2 3-10 15,-5 17-23-15,-4 19-11 16,-8 15-2-16,-12 11-21 16,-15-4-125-16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37:24.672"/>
    </inkml:context>
    <inkml:brush xml:id="br0">
      <inkml:brushProperty name="width" value="0.05292" units="cm"/>
      <inkml:brushProperty name="height" value="0.05292" units="cm"/>
      <inkml:brushProperty name="color" value="#FF0000"/>
    </inkml:brush>
  </inkml:definitions>
  <inkml:trace contextRef="#ctx0" brushRef="#br0">6838 6331 231 0,'47'0'10'15,"3"0"-1"-15,3 0 13 0,2 0-10 16,2 1-6-16,0 1-1 16,1 0-3-16,2 1-2 15,1 0 0-15,2 0 0 16,2 1 2-16,3 1-1 0,1 0-1 15,3 0 0-15,3 2-3 16,2-2-3-16,2 3 1 16,1-1-2-16,4 1 4 15,0-1 1-15,3 0-1 16,2-1 2-16,1 0 0 15,3-1 0-15,2 0 2 0,3-2-3 16,0 0 2-16,3-2 0 16,2 0 0-16,2-2 2 15,2 1-3-15,1 0 0 16,5 0 4-16,1 0-4 15,1 0 6-15,1 0-5 0,1 0 3 16,0 1-2-16,2 2-1 16,-1 2-2-16,1-1 5 15,1 1-3-15,3 0 2 16,1 0-2-16,-1 0-31 15,2-1 38-15,1 1-10 0,1-1 3 16,1-1 2-16,-1 0 0 16,2 0-2-16,0 0 0 15,0 0 1-15,0-2 2 16,-1 1 3-16,-1-1-2 15,1 0 1-15,-3 1 1 16,-1-1-1-16,1 1-1 0,0-1 1 16,1 2-1-16,-3-1-5 15,-2-1 3-15,3 0 0 16,-2 0-1-16,-1-1 0 15,-1 2-1-15,0-2 0 16,1-2-2-16,1 2-3 0,-1 0-1 16,-2 0-1-16,3 0-1 15,-2-1 4-15,-1 1 2 16,-2 0 1-16,1 0 2 15,1 0-1-15,-1 0 0 16,1 0 0-16,-1 0 0 0,1-1 0 16,1-2 0-16,-2 0-1 15,-2-2 3-15,-2-1-2 16,0-1 0-16,-2 0 2 15,0 2 4-15,-4-1-3 16,0 1-1-16,-2 1-2 0,-4 1-2 16,-2 0-6-16,-4-1-3 15,-2 0-1-15,-3-2 2 16,-5 0 4-16,-2-1 3 15,-6 1-2-15,-2-3 4 16,-7 1 1-16,-4 1-1 16,-6-3 1-16,-7 2 2 0,-6-2-2 15,-8 2 2-15,-7 0-1 16,-7 3 4-16,-5 1-4 15,-5 0 1-15,-4 2-21 16,-4-3-70-16</inkml:trace>
  <inkml:trace contextRef="#ctx0" brushRef="#br0" timeOffset="2652">13009 7412 170 0,'-2'-5'88'0,"2"-2"-86"16,0 2-2-16,6 2-1 16,5 0 1-16,4 2 6 15,5 0-2-15,3 1-3 16,5 0-3-16,3 0-12 0,6 0-16 15,2 0-2-15,3 4 5 16,2 0 8-16,3 1 5 16,1 1 10-16,4-2 4 15,1 2 1-15,6 1 5 16,2-1 7-16,4-1 1 15,2 1 1-15,2 1 4 0,1-1 2 16,2-1-4-16,2 3-2 16,3-1-3-16,2 0-1 15,4-1-5-15,3 0-1 16,2 0-4-16,4-2 0 0,3 0-1 15,3-2 1-15,2 0 0 16,3 2-2-16,4-1-1 16,1 1-1-16,2 0-3 15,0 1-1-15,2 0 0 16,2 0 3-16,0 0 0 15,1 1-2-15,0-1 2 16,1 0 4-16,2 1 0 0,1-1 0 16,1 0 1-16,-1 0-1 15,2 2 0-15,-1-2 1 16,0 3-1-16,-1-2 0 15,0 1 0-15,1-1-2 16,-1-1-6-16,0 0-3 0,-3-1 9 16,-4-1 1-16,-1-1 1 15,-4 1 1-15,-4-1 0 16,-5-1 2-16,-3 0-2 15,-5 1 0-15,-3-2 0 16,-5 0 1-16,-6 0 4 0,-8 0-2 16,-6 0 0-16,-9 0 7 15,-8 0 2-15,-8 0-1 16,-9-1-4-16,-5 0-4 15,-8 1-2-15,-7 0-5 16,-6 3-35-16,-2-1-73 0</inkml:trace>
  <inkml:trace contextRef="#ctx0" brushRef="#br0" timeOffset="4680">12117 8526 314 0,'0'0'24'0,"0"-6"-17"0,6-3-5 15,9 5-5-15,5-3 4 16,8 3 3-16,6-1-4 15,8 4 1-15,6 1 0 16,6 0 1-16,6-1-1 16,6 6-15-16,5 2-12 0,5 3 1 15,3-1 0-15,6-3-1 16,6 2 24-16,4-2 2 15,6-1 0-15,4-1 2 16,6-2 0-16,6 1 2 16,3-3 6-16,4 0 0 0,1-1-3 15,4 0 0-15,0-3 1 16,-5-5 1-16,-3-2-2 15,-7-2 1-15,-5 1 3 16,-8 0-2-16,-9 1-5 16,-9 2-2-16,-9 1 0 0,-11 3-2 15,-11 2-2-15,-11 1-10 16,-11 2-7-16,-10 0-2 15,-8 1-10-15,-9 3-46 16,-3-1-25-16</inkml:trace>
  <inkml:trace contextRef="#ctx0" brushRef="#br0" timeOffset="9984.01">9531 11032 232 0,'24'0'8'16,"3"0"-7"-16,5 0-2 15,3-1 1-15,4 1 2 0,2 0-6 16,3 0-25-16,1 0-9 16,3 1 8-16,2 2 12 15,2-2 5-15,3-1 3 16,3 0 4-16,3 0 6 15,3-1 2-15,3 1 4 0,4-1 14 16,1-1 1-16,4-2 7 16,2-1-1-16,4 0-9 15,3-1-10-15,2-1-4 16,3 1-3-16,0-1 1 15,2 0-5-15,1 1-4 0,-2-1-7 16,1 0-4-16,-2-1-5 16,0 2 1-16,-3-2 10 15,-1 0 7-15,-4 1 4 16,-2-1 0-16,-2 0 2 15,-5 0 2-15,-4 1 6 16,-5-1 5-16,-6 0 2 0,-6 1 0 16,-5 1 4-16,-6 0-8 15,-7 1-2-15,-6 1-2 16,-4 0 0-16,-5 2-3 15,-6 0-3-15,-3 0-2 0,-3 2 1 16,-3 0-1-16,-2 0-1 16,-2 0-8-16,0 0-5 15,0-1 8-15,-2 1 15 16,-2-2-7-16,-2 2-2 15,1-1 1-15,-1 1 1 16,2 0 0-16,-2 0-1 0,1 0-1 16,1 0 1-16,0 0-1 15,1 0 0-15,-2 0-3 16,1 3-5-16,1-2-5 15,-1 3-6-15,-1-2 4 16,0-1 3-16,1 1 2 0,-2-1-2 16,2 1-4-16,0 0-2 15,1 0-6-15,1-1-25 16</inkml:trace>
  <inkml:trace contextRef="#ctx0" brushRef="#br0" timeOffset="11325.61">5429 11714 268 0,'34'-4'10'0,"4"-6"-7"0,8 3 8 16,9 3 1-16,8 0-6 15,8-2-4-15,9 2 1 16,5-2-2-16,9 0-1 15,6-1-12-15,5 0-8 16,6 1 5-16,0-1-5 0,4 1-9 16,0 0 12-16,-2 3-1 15,-3-1 12-15,-6 2 5 16,-7-2 3-16,-9 0 10 15,-11 0 13-15,-11-1 11 0,-13 0 0 16,-11 2-7-16,-11 3-3 16,-8 0-9-16,-7 0-10 15,-7 13-7-15,-7 2-8 16,-2-6-59-16,-9-7-129 15</inkml:trace>
  <inkml:trace contextRef="#ctx0" brushRef="#br0" timeOffset="23056.84">12580 14788 389 0,'4'-11'4'0,"1"-2"-10"0,3 4 7 16,2-1 14-16,0 5-10 15,2 0-2-15,0 3-1 16,0 2-2-16,1 0 0 15,-2 0-2-15,-1 10-2 16,0 4-7-16,-1 2-5 16,-1 4-1-16,-1 5 3 0,-3 1 1 15,3 3 10-15,-1 0 3 16,3 1 1-16,2-4-1 15,5-2 0-15,7-5-2 16,10-7 5-16,12-8 15 16,15-4 3-16,15-10-6 0,18-15-3 15,12-9-6-15,13-6-2 16,9-3-3-16,4-5-1 15,3-3 1-15,-1-1 0 16,-1-1-1-16,-2 1 0 0,-10 2 0 16,-11 5 0-16,-12 6 1 15,-17 8-2-15,-14 7 1 16,-15 9 1-16,-10 11-2 15,-8 4-12-15,-5 3-27 16,-6 8-45-16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37:57.728"/>
    </inkml:context>
    <inkml:brush xml:id="br0">
      <inkml:brushProperty name="width" value="0.05292" units="cm"/>
      <inkml:brushProperty name="height" value="0.05292" units="cm"/>
      <inkml:brushProperty name="color" value="#FF0000"/>
    </inkml:brush>
  </inkml:definitions>
  <inkml:trace contextRef="#ctx0" brushRef="#br0">9773 5651 107 0,'9'0'3'16,"3"0"1"-16,0 0 12 16,3 0 3-16,2 0-3 15,1 0-10-15,2 0 0 0,4 0-3 16,2 2-2-16,3 3-1 15,3 1 1-15,1 1-1 16,4 1-8-16,3 1-7 16,2-1 5-16,4 1 2 15,2 0 2-15,3-2 3 0,3 1 3 16,3 0 0-16,2-2 0 15,3 0 0-15,3 1 1 16,3-3 5-16,4 0-1 16,3-1 5-16,4 1-1 15,1-1-4-15,4 0 4 0,4 1-2 16,2-1-2-16,2 2-3 15,3-2 0-15,1 1-1 16,3 0-1-16,0 0 1 16,2 0 0-16,1 1 4 15,1 0 4-15,2 1-2 0,0 1-5 16,2 1-1-16,0 0-1 15,0 0 0-15,-1 1-5 16,1-1-2-16,1-1 4 16,0 1 2-16,0-2 2 15,0 0-1-15,0-1 1 0,0 1 1 16,-1 0 0-16,2-1 1 15,-2-1-2-15,1-1 0 16,1 0-1-16,0-3 1 16,-2 0 0-16,-1 0 3 15,-2-1 4-15,-4 1 0 16,0 0 0-16,-4 0-6 0,-1-1 0 15,-3 1-2-15,-2 0 0 16,-3 0-2-16,-4 0-2 16,-4-1 1-16,-5-1 3 15,-2-2 0-15,-6 3 0 16,-5-2 1-16,-7 1-2 15,-5 0 2-15,-6 0-1 0,-7 0 0 16,-5 0 0-16,-7-2 0 16,-5 3 0-16,-3-1-1 15,-5-1 3-15,-5 1 2 16,-1 2 4-16,-3 0-2 15,-2 0-5-15,0 0-27 0,-3 6-13 16,-5 0 8-16,-3 0-51 16</inkml:trace>
  <inkml:trace contextRef="#ctx0" brushRef="#br0" timeOffset="3744">11324 6778 68 0,'47'-1'18'16,"4"1"-16"-16,4 0 6 0,4 0-4 15,3-4-4-15,4 1 1 16,5 0-6-16,2-1 1 16,5 0 1-16,5-1 0 15,3 2-44-15,4-1 33 0,2 2-11 16</inkml:trace>
  <inkml:trace contextRef="#ctx0" brushRef="#br0" timeOffset="4260.8">12631 6739 6 0,'105'-3'40'0,"2"3"-16"16,2 0-10-16,3-2 2 15,-1 2 0-15,4 0-5 0,1 0-5 16,0 0-1-16,3-1-4 15,-2 1 0-15,3-1-1 16,1 3-1-16,-1-1-2 16,-1 0 2-16,-2 0-2 15,2 2 3-15,-3-2 0 16,1 2 0-16,-3 0 0 0,1-1 0 15,0 1 0-15,-1-1 0 16,0 0-2-16,-4 1 4 16,0-2-2-16,-2 0 0 15,-2 2 5-15,-4 0 0 16,-1 0-1-16,-4 0 0 0,0 1-3 15,-1 1-1-15,-2-2 1 16,-1-1-3-16,-1 1-2 16,-3-1-1-16,-1 0-1 15,-2-2 1-15,-3 1 3 0,-1 1 1 16,0-2 0-16,1 2 1 15,-2 0-1-15,1 0-4 16,1 1-1-16,-1-1-3 16,0 1-9-16,0-1-3 15,-1 0 3-15,-2 0 12 0,-3-1 4 16,0 0 9-16,-4-1 16 15,-3-1-6-15,-1 1 8 16,-2 0-5-16,-4 0 1 16,-5 0-3-16,-4-1-4 15,-4 1-5-15,-5 0-3 0,-5 1-3 16,-4 2-3-16,-6 0 2 15,-4 1-2-15,-6 2 0 16,-5 0 0-16,-5 1-16 16,-5-2-40-16</inkml:trace>
  <inkml:trace contextRef="#ctx0" brushRef="#br0" timeOffset="10033.81">17041 7625 224 0,'24'-10'3'0,"1"2"6"16,4 3 8-16,4 0-6 15,4 1-6-15,1 3 0 0,4-1-1 16,4 1-3-16,3 1 1 16,2 0-4-16,3 0 4 15,5 0-2-15,3 0-5 16,4 1 0-16,2 1 2 15,5 1-1-15,3-2 4 0,4-1 0 16,4 0 1-16,3 0-1 16,3 0 0-16,6 0 0 15,1-1 2-15,4 1-7 16,4-3 11-16,2 0-5 15,2-4 1-15,2 3 0 0,0-2 0 16,1 1-1-16,-2 0 1 16,-1 1 1-16,-1 1-2 15,1-2-1-15,-2 1 0 16,-2-1 0-16,-3 1 1 15,1-5-1-15,-5 2 0 0,-1 0 0 16,-2 0 0-16,-4-1 0 16,-3 1 0-16,-2 1 1 15,-3 0-1-15,-5 2 3 16,-5-1 3-16,-4 2 1 15,-4 0-2-15,-5 1 0 0,-8 0 0 16,-4-1-2-16,-9 2 0 16,-7-2 0-16,-8 1-2 15,-6-2-1-15,-7 2 0 16,-4 0-1-16,-4 1-11 15,-2 1-7-15,-1 0-1 16,-4 0-32-16,-5 0-18 0,-2 0-20 16</inkml:trace>
  <inkml:trace contextRef="#ctx0" brushRef="#br0" timeOffset="14167.82">6384 9339 348 0,'13'-11'-30'16,"2"-4"31"-16,5 3-4 15,3 1 5-15,5 5-1 16,3 0-1-16,4 3 1 15,3 3-1-15,3 0 0 16,5 0-1-16,5 7-7 16,4 1-6-16,6 0-10 0,8-2-6 15,5-2 4-15,8-2 4 16,6-2 16-16,7-1 5 15,8 1 2-15,6-1 1 16,7-3 2-16,5-1 2 16,7 0 1-16,3-1 1 0,5 0-2 15,3 2 3-15,5-3-3 16,1 1 0-16,3 1 9 15,1-1-9-15,4 2 1 16,0 1-1-16,2 1 1 16,1 2-2-16,3-1-3 0,-1 1-1 15,-2-1 0-15,2 5-1 16,-2 0 0-16,-1 2-1 15,0 1 1-15,0-1-4 16,0 0 3-16,-4 2 1 16,1 0-2-16,-2-2 2 0,-2 0 0 15,-2-1 1-15,0-1 0 16,0-1-3-16,-3-1 3 15,-1-1-1-15,0-1 1 16,-1 0-2-16,-3 0 2 16,-1 0 0-16,-1 0-2 15,0 0 1-15,-4 0 0 0,-1 0-3 16,-4-1 5-16,2 1-3 15,-2-1-3-15,-4 1 9 16,0-1-4-16,-1-2 1 16,-1 1-2-16,-4 2 0 15,-2-3 2-15,-2 1-3 0,-3-2 0 16,-3 1 2-16,-4-2-1 15,-5 0 1-15,-3 0-1 16,-2 0 2-16,-5 1-3 16,-3 1 2-16,-6 2-1 15,-3 1 0-15,-7-1-1 0,-7 1-2 16,-7 0 0-16,-10-1 1 15,-5 2-3-15,-8 0 2 16,-7 2 0-16,-5-2 0 16,-6-1 3-16,-5 1 0 15,-4-1 0-15,-2 0 0 16,-3 0 2-16,0 0 5 0,0 0-2 15,0 0-2-15,-4 3-6 16,-5 2-14-16,-2-4-37 16,-1-1-104-16</inkml:trace>
  <inkml:trace contextRef="#ctx0" brushRef="#br0" timeOffset="22201.83">8370 10240 170 0,'4'0'0'0,"0"0"0"16,1-3 5-16,-1 1 8 0,4 1-6 15,2-1-4-15,1 1-3 16,3 1-2-16,2 0 2 16,3 0-1-16,2 0-2 15,1 0 0-15,5-1-3 16,1 5 0-16,4 0 6 15,5 1-2-15,2 1-2 0,4-1 3 16,2-1 5-16,6-1 1 16,2 0 8-16,5 1 3 15,4-2-4-15,4-1-1 16,5 1-2-16,4 0-3 15,4 0-2-15,3 0 0 0,3 1-2 16,5 1-3-16,1-3 3 16,4 1 0-16,2 1-2 15,1-2 2-15,2 0-2 16,2 0-1-16,-2-1 6 15,3 1-1-15,-1 2 1 0,2-2 2 16,0 2-3-16,1-1-2 16,2 3 2-16,-1-1-4 15,0-2 6-15,2 2-6 16,-1-1 3-16,-1 0 0 15,0 0 6-15,0 0-3 16,0 0 1-16,-1 1-4 0,0 0 0 16,0 1-1-16,-1 0-2 15,0-1 1-15,-1 1 0 16,0 0-2-16,-2 0 1 15,-1 0 1-15,0 0-1 0,-1 0-1 16,-1-1 2-16,-1 1-2 16,0-3 0-16,-1 0 2 15,-3-1-1-15,1-1 0 16,-2 0 0-16,-1-1 1 15,0 1-2-15,-2 0 2 16,1-1-1-16,-1 1 0 0,-1 1 0 16,1-1 0-16,-3 0 0 15,1 0-1-15,-1 0 0 16,-3 0-1-16,1-1-1 15,0 2 1-15,-2-1 1 16,-1 1 0-16,1 1-2 16,-2-1 1-16,-2 0 2 0,-1 2-1 15,-2-1 1-15,-2 1 0 16,0 0 1-16,-2 1 1 15,0 0 2-15,-2 0-3 16,-1 1 0-16,0-1-1 16,-1 2 1-16,-2-2 1 0,0 0 1 15,-1 2-1-15,-1-2 1 16,-2 2-2-16,0-1-1 15,-4 1 0-15,1-2 0 16,-1 1-1-16,-2 1 2 16,-1 0-1-16,-1 0 1 0,-1 0-2 15,-4 0 0-15,-3-1 1 16,-1 2-3-16,-5-1 2 15,-2-2 0-15,-4 1 1 16,-1 1-1-16,-3-1 1 16,-2-1 0-16,-2 1 0 15,-3 1 0-15,-1-2 0 0,-2 0 0 16,-2 0 1-16,-1-1-1 15,-3-2-1-15,-1 0 1 16,-2-1 1-16,-3 0 0 16,-1 0 3-16,-1 0-1 0,-1 0 1 15,0 0-2-15,0 0-1 16,-1 0-1-16,-1 0 1 15,1 0-1-15,-3 0 0 16,1-1 0-16,0 0 1 16,-1-2 0-16,0 3-2 0,0 0 2 15,0-2 2-15,0 2-1 16,0 0-1-16,0 0 0 15,0 0 1-15,0 0-2 16,0-1 0-16,0 1 0 16,1 0 0-16,-1 0 1 15,1-2 1-15,-1 2-2 0,0-1-3 16,1 1 1-16,0 0-6 15,0 0 1-15,0 0-2 16,-1 0 0-16,0 0-14 16,0 0-28-16,-2 0-46 15</inkml:trace>
  <inkml:trace contextRef="#ctx0" brushRef="#br0" timeOffset="35399.46">10566 10877 91 0,'3'-5'-39'15</inkml:trace>
  <inkml:trace contextRef="#ctx0" brushRef="#br0" timeOffset="36117.06">10182 10843 210 0,'-4'0'6'15,"1"-5"-2"-15,1 2 11 16,2 3 0-16,0-1-12 16,0 1-36-16,5-1 23 15,1 1 11-15,3 0-2 16,2-1-2-16,0 1 3 0,1-3 1 15,2 3-8-15,0-3 10 16,3 2 3-16,1-2 2 16,2 0 6-16,3 2 5 15,4-2-5-15,5 0-3 16,4 2-3-16,5-1-3 0,4 0-3 15,7-2-1-15,4 2-1 16,6-3 1-16,6 0-1 16,4 0 0-16,6 0 0 15,1-1-2-15,2 0-1 16,2 1 2-16,0 0 0 0,-4-1 1 15,-3 2-1-15,-5-1 0 16,-5 2 0-16,-8-1 2 16,-8 0-1-16,-7 1 1 15,-7-1 0-15,-9 2 0 16,-5-2 0-16,-6 1 1 15,-6 1-1-15,-7-2-4 0,-3-2-44 16,-10-1-68-16</inkml:trace>
  <inkml:trace contextRef="#ctx0" brushRef="#br0" timeOffset="36647.46">10330 10639 238 0,'-1'-10'0'0,"0"0"5"15,1 3 11-15,0 4 1 16,0 1-10-16,0 2-7 15,0 0-13-15,-1 2 1 16,-2 7 4-16,-2 3 7 0,-2 3 3 16,-3 2-2-16,-3 1 3 15,-2 2 0-15,-2 1 4 16,0-3-1-16,-2 0 3 15,-1-1 1-15,2-1-1 0,1-4-4 16,1 0 1-16,4-1-1 16,2-2 2-16,3-1-1 15,3-1-3-15,3 0-3 16,1 1-2-16,2-1-5 15,8 2 5-15,5 1 1 16,5-1 2-16,7-1-1 0,5 0 4 16,7 1-4-16,4 0 4 15,5 1 1-15,5 1-4 16,1 2-2-16,1-1-27 15,-1-4-66-15</inkml:trace>
  <inkml:trace contextRef="#ctx0" brushRef="#br0" timeOffset="37240.25">11815 11055 297 0,'-8'0'4'16,"1"0"-1"-16,2 0 5 0,2 0 25 15,1 0-12-15,2 0-21 16,0 0-15-16,0 6 20 15,3 5-2-15,1 3-1 16,-1 3-2-16,1 2 0 16,2 2 2-16,-2-3-2 0,3 0 0 15,1-3-2-15,3-5-4 16,4-4 0-16,6-6 5 15,6-1 7-15,8-10 15 16,9-10 1-16,11-5-6 16,7-7-7-16,6-3-1 15,6-5-1-15,2-1-1 0,1-3-1 16,-1 1-1-16,-2 1 0 15,-3 2-4-15,-7 6 2 16,-5 3-2-16,-10 7 0 16,-8 6-15-16,-11 2-24 15,-12 2-59-15,-9-1-184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34:06.426"/>
    </inkml:context>
    <inkml:brush xml:id="br0">
      <inkml:brushProperty name="width" value="0.05292" units="cm"/>
      <inkml:brushProperty name="height" value="0.05292" units="cm"/>
      <inkml:brushProperty name="color" value="#FF0000"/>
    </inkml:brush>
  </inkml:definitions>
  <inkml:trace contextRef="#ctx0" brushRef="#br0">3270 13881 355 0,'0'0'18'16,"0"0"12"-16,0-2-34 15,6-3 7-15,2 0-2 16,6-3 1-16,3-2-2 16,5-2 0-16,6-5 0 0,5-1 0 15,5-3 0-15,4-3-3 16,5-2-5-16,3-5 2 15,5 0 0-15,2-7 4 16,4 1 1-16,2-4 2 16,4-1-3-16,2 0 3 15,3-2-1-15,3 2 0 0,2-1 0 16,-1 0 1-16,0-1 0 15,1 0 0-15,-2 2-1 16,-1-1 2-16,-2 4 0 16,-3 3-3-16,-3 4 1 15,-7 2 1-15,-4 2-1 0,-7 5 0 16,-5 2-5-16,-5 2-8 15,-7 2-23-15,-6 0-32 16,-7-1-70-16</inkml:trace>
  <inkml:trace contextRef="#ctx0" brushRef="#br0" timeOffset="358.8">4893 12679 373 0,'-1'0'9'0,"1"0"-15"16,2 0-31-16,12 2 37 0,0 1 7 15,5 1-7-15,2 2-6 16,2-1-11-16,0 2-2 16,0 1 5-16,-1 1 7 15,-2 2 6-15,-1 1-2 16,-3 1 2-16,-3 1 0 0,-5 3 0 15,-5 3-1-15,-3 6 2 16,-5 4 8-16,-12 7 7 16,-7 9-6-16,-7 9-3 15,-7 10-3-15,-7 7-4 16,-8 6-16-16,-4 3-93 0</inkml:trace>
  <inkml:trace contextRef="#ctx0" brushRef="#br0" timeOffset="5273.8">9624 7075 222 0,'-4'-5'16'16,"-2"-1"3"-16,3 1-4 0,1-1 3 15,-1 0-4-15,1 3-4 16,1-1-1-16,0 1-4 16,0 2-3-16,1 0-1 15,0 1-2-15,0 0-3 16,0 0-18-16,5 7 17 0,2 2 5 15,1 4 0-15,2 4-1 16,0 2 1-16,1 2-1 16,0 4 1-16,0 2 0 15,0 2 0-15,-1 0 1 16,0-1-2-16,-1-1 2 0,0 0 0 15,-1-3 0-15,-1-3 1 16,0-1-2-16,0-5 0 16,0-2 0-16,-2-5 1 15,2-2 0-15,1-5-5 16,2-1 5-16,2-4 8 0,6-10 7 15,5-7-8-15,4-7-1 16,5-7-4-16,5-6-2 16,3-3-1-16,4-6-1 15,2-2 1-15,4-2 0 16,0-3-3-16,3 2 5 0,0-1 0 15,0 0-3-15,-2 4 3 16,-3 2-2-16,-4 5 0 16,-4 5 0-16,-7 9 1 15,-4 8 0-15,-7 7-2 16,-4 9-14-16,-8 4-74 15</inkml:trace>
  <inkml:trace contextRef="#ctx0" brushRef="#br0" timeOffset="6958.61">17999 7290 328 0,'-2'0'12'15,"1"0"-10"-15,1 0-2 16,0 0-7-16,0 0-7 16,0 0 12-16,4 0 7 15,2 0-5-15,0 0 0 0,-1 4-6 16,1 0 4-16,-2 2-3 15,0 3 3-15,-1 3-5 16,-3 2 3-16,1 3 4 16,0 4 2-16,0 0 0 15,2 1 2-15,2-2-1 16,3-2-2-16,4-5 2 0,1-4-5 15,2-6 6-15,5-3 1 16,3-3 13-16,3-14-5 16,8-4-1-16,4-6-9 15,9-5 1-15,4-5-3 0,6-4 0 16,5-5-1-16,5-3 0 15,2-1 0-15,2 0-1 16,2 0 1-16,-1 3 1 16,-3 4-1-16,-2 4 0 15,-5 4 0-15,-5 3-1 0,-7 3 2 16,-5 4-1-16,-7 5 1 15,-6 5-2-15,-6 5-5 16,-7 5-22-16,-4 1-39 16,-8 0-154-16</inkml:trace>
  <inkml:trace contextRef="#ctx0" brushRef="#br0" timeOffset="48926.68">3523 10962 167 0,'16'-12'-4'15,"3"-4"6"-15,2 0 7 16,4 1 11-16,2-2 8 15,2 0-6-15,2-1-12 0,1 2 3 16,1-1-4-16,2 0 7 16,2-1-6-16,2-1-1 15,3 0-3-15,5-2-2 16,1-2 9-16,4-3-1 0,0-2-1 15,2-2-5-15,-4-2 0 16,-2 0-1-16,-3 3-1 16,-5-1-1-16,-5 2 0 15,-2 5-2-15,-4 1 0 16,-3 3-1-16,1 2-4 15,-2 0-21-15,-3 0-32 0,-3-2-85 16</inkml:trace>
  <inkml:trace contextRef="#ctx0" brushRef="#br0" timeOffset="49223.08">4593 10131 404 0,'-2'0'9'0,"2"0"-8"16,0 0-25-16,10 0 7 16,4 0 9-16,5 0-11 15,3 0-14-15,0 0-9 16,1 5-12-16,-1 2-6 15,-2 6 23-15,-5 3 16 16,-6 6 12-16,-6 5 9 0,-3 6 10 16,-8 7 17-16,-7 6 12 15,-2 7-11-15,0 9-9 16,1 5-10-16,2 5-5 15,2 1-4-15,3-3-87 16</inkml:trace>
  <inkml:trace contextRef="#ctx0" brushRef="#br0" timeOffset="58349.1">10390 13779 159 0,'-4'0'-2'0,"-1"0"1"16,1 0 0-16,1 1 1 16,1-1 3-16,0 3 4 15,2-3-5-15,0 3-2 16,2-2-1-16,5 1 0 0,5-1 12 15,5-2-4-15,6 1 14 16,5 0-5-16,9-9 4 16,4-2 0-16,5-4-1 15,9-5-1-15,4-2-5 16,6-1-2-16,4-2 0 0,7-5 2 15,2 0-7-15,1-1 1 16,0-2-2-16,0 1-3 16,-4 2-1-16,-4 3 2 15,-6 4-3-15,-4 4-1 16,-7 4-18-16,-6 1-20 15,-10 1-28-15,-10 2-66 0</inkml:trace>
  <inkml:trace contextRef="#ctx0" brushRef="#br0" timeOffset="58863.9">10687 13446 206 0,'-11'10'-3'0,"-1"0"-11"15,0 6 7-15,0 1 8 16,0 3-1-16,-1 1 0 0,1-1 1 16,-1 3 0-16,-1-4 3 15,1 0 2-15,2 0 5 16,1-1 1-16,1-4 1 15,3 0-3-15,3 1-3 16,2-2 3-16,1 2-7 0,1 2-2 16,9-2 4-16,2 5 5 15,5 2-1-15,3 4-4 16,4 2 1-16,4 5-5 15,4-1-2-15,2 3 2 16,4-2-2-16,3 0-5 16,0-4-24-16,-2-1-42 0,-4-8-91 15</inkml:trace>
  <inkml:trace contextRef="#ctx0" brushRef="#br0" timeOffset="65791.31">10469 12682 218 0,'-7'1'4'0,"1"-1"3"15,1 0-5-15,0 0 9 0,3 0 11 16,0 0-10-16,2 0 1 15,0 0-5-15,0 0-17 16,1-1 5-16,7-3 7 16,3-3 0-16,8-3-1 15,4-1-1-15,7-5 6 16,7-2 2-16,6-4-1 0,5-4 1 15,8-3 1-15,6-6 1 16,4-3 2-16,6-3-2 16,2-2-3-16,0 0-1 15,0 0-2-15,-2 3-2 16,-2 0-1-16,-7 6-2 0,-4 3 0 15,-8 5 0-15,-8 4 0 16,-8 5-15-16,-11 5-15 16,-7 3-24-16,-12 0-99 15</inkml:trace>
  <inkml:trace contextRef="#ctx0" brushRef="#br0" timeOffset="69192.12">10231 8370 206 0,'8'-19'30'15,"-3"2"-9"-15,-2 4 3 16,0 2 5-16,-1 2-11 15,-1 5-7-15,-1 3-6 16,0 1-6-16,0 4-8 0,-4 10-18 16,-5 7 20-16,-4 7 6 15,-3 10-1-15,-5 7 0 16,-3 9 0-16,-3 7-2 15,-1 6 8-15,-3 4-5 16,0 4 2-16,0-1 4 16,3 1 3-16,0-7 3 0,1-3-5 15,3-5 1-15,3-4-1 16,1-9 0-16,2-2-2 15,4-7 0-15,1-4-1 16,2-4-1-16,2-4-2 16,1-5 1-16,3-6-1 0,0-4 1 15,1-1-1-15,2-5-7 16,-1-2-5-16,-1-3-19 15,-2 0-53-15</inkml:trace>
  <inkml:trace contextRef="#ctx0" brushRef="#br0" timeOffset="69550.92">9645 9278 368 0,'1'3'3'0,"1"4"-50"16,-1 3 42-16,3 3 3 0,-1 5 1 15,0 5 1-15,0 4 0 16,0 4-6-16,-2 2-1 15,1 0 5-15,-1-1-1 16,1-1 0-16,0-4-1 16,0-6 3-16,1-6 1 15,2-5 1-15,1-4 10 16,4-6 6-16,5 0 14 0,8-12 5 15,7-8-9-15,9-4-18 16,9-7-8-16,6-8-3 16,3-4-47-16,-5-8-148 15</inkml:trace>
  <inkml:trace contextRef="#ctx0" brushRef="#br0" timeOffset="72904.92">10163 11021 176 0,'-4'0'5'0,"-2"0"1"15,2 0-1-15,0 0 24 16,3 0-4-16,-1 0-10 15,2 0 1-15,0 0-21 16,7 0 0-16,4-6 10 16,3-2-2-16,6-3-2 15,3-1 1-15,2-4-2 0,6-1 1 16,2-4-1-16,5-2 4 15,5-4 2-15,3-1 3 16,4-4 2-16,3 0-2 16,3-2 3-16,1-2-4 15,1 2 0-15,1-3-3 0,-2 2 1 16,0 2-3-16,-4 1-2 15,-3 3-1-15,-7 3 2 16,-3 5-4-16,-6 4-13 16,-7 3-24-16,-8 1-65 15,-8 5-66-15</inkml:trace>
  <inkml:trace contextRef="#ctx0" brushRef="#br0" timeOffset="73404.12">10314 10762 227 0,'-3'6'1'16,"-1"-2"-7"-16,0 5-7 0,0 3 11 15,-2 3 3-15,0 2-1 16,-1 3 0-16,-1 2 0 16,-1 0-4-16,-1 2-2 15,1-2 6-15,0 0-2 16,0 0 1-16,3-4 1 0,1-4 6 15,4-1 10-15,1-3-2 16,0-2 3-16,11-4 2 16,4 0 3-16,5-4 2 15,5 0-6-15,6 0-11 16,6 0-5-16,7-3-1 0,0-6-32 15,2-7-128-15</inkml:trace>
  <inkml:trace contextRef="#ctx0" brushRef="#br0" timeOffset="91423.16">10259 11302 73 0,'-2'0'15'0,"0"0"-4"0,0 0 7 16,1-2 1-16,0-1-9 15,0-2-6-15,1 0-4 16,0 0-1-16,0 1 3 16,0-2-4-16,0 2-3 15,0 0 3-15,0-1 0 0,0 1 3 16,0 1-1-16,0-1 0 15,0 1 1-15,0 0 1 16,1-2-1-16,0 1 4 16,2 0 0-16,-1-2-1 15,3 3 9-15,-1-2-5 16,2 1-3-16,0 1 1 0,1-1 1 15,2 0 1-15,1 1-1 16,0 2-3-16,3 0 2 16,0 0 0-16,3 1-1 15,1 0-4-15,1 0 0 16,2 0-1-16,0 0 1 0,-1 4-1 15,0 2 0-15,1 1 1 16,-2 2 1-16,1 1 0 16,0 2 3-16,-1 1 2 15,1 1 1-15,0 3 0 16,1-1-2-16,-1 1 2 15,1 1-4-15,0 0-1 0,0 0 3 16,0 5-6-16,-1-2 0 16,1 0 1-16,-1 2-1 15,1 4 0-15,0-3 1 16,0 4-1-16,-1-1 1 15,-1 3-2-15,0 0 0 0,-1 3 1 16,-1 0-1-16,-1 3-1 16,-1 1 4-16,0 3-2 15,-1 0 0-15,-2 2 1 16,0 3-1-16,-2 2 1 0,1 2-1 15,-2 0 0-15,-1-1 1 16,-1 2-1-16,1 0-1 16,-2-1 2-16,0 2-1 15,0 1 0-15,-2-2 0 16,-1 0 1-16,0 0-2 15,-2 0 2-15,0-1-2 16,-2 2 1-16,-4 0 0 0,-1 0-1 16,-3 2-1-16,0-3-3 15,0 1 1-15,-3-2 1 16,0-2 1-16,-2 1 0 15,1-3-1-15,-4 0 2 16,0-4 0-16,-2-1 1 0,0-1 1 16,-1-3 3-16,0-1-1 15,0 2 4-15,0 0 0 16,1-1-2-16,-1-1-1 15,0-1 0-15,-1 0-1 16,2 0 0-16,-2-4-1 0,1 0 2 16,0-3-4-16,1-1 1 15,1-1 1-15,-1-3-2 16,1-1 1-16,0-5 0 15,-1-2 1-15,2-1 8 16,1-3 7-16,2-2-2 0,2-2-5 16,4-2 0-16,2 0-4 15,2-1-2-15,3-1-4 16,2-1-1-16,0 1-14 15,0-1-10-15,2-1 5 16,4 0-12-16,0-7-24 16,0-8-92-16</inkml:trace>
  <inkml:trace contextRef="#ctx0" brushRef="#br0" timeOffset="91859.96">10554 13537 344 0,'0'0'74'15,"-2"0"-71"-15,-3 0-10 16,3 0 9-16,0 0 5 15,1 9-9-15,-1 2 0 16,-1 5 1-16,-1 2-2 16,-1 5 0-16,-2 0-5 0,-1 2 0 15,-1 2 1-15,-2-4 2 16,-1 3 2-16,-1-2 2 15,-1-2 2-15,1-2-1 16,1 0 3-16,1-3 1 16,2-1 4-16,2 0-2 0,2-2-2 15,2-2-3-15,3 1 0 16,0-1-1-16,0-2-1 15,6 1-2-15,5-2 1 16,2-1 1-16,4-1-1 16,3-1 4-16,6-2 3 15,3-2 1-15,5-1 2 0,5-1-5 16,4-1-2-16,2 1-2 15,0-5-53-15,-3-11-190 16</inkml:trace>
  <inkml:trace contextRef="#ctx0" brushRef="#br0" timeOffset="96290.36">10184 12520 210 0,'5'0'54'0,"1"-9"-69"16,5 0 1-16,2-3 20 15,5 0-2-15,3-4-1 16,4-1 0-16,2 0 2 15,1-3-1-15,3-1 0 16,3-1 2-16,4-4-2 0,2-1-1 16,5-4-2-16,5-3 0 15,5-3 3-15,4-6-1 16,6-3 0-16,3-4 0 15,4-3 0-15,2 0 1 16,2-1 2-16,-2 1 8 0,0 1 0 16,-1 1 4-16,-4 1-3 15,-4 3-1-15,-2 5-1 16,-6 1-7-16,-6 8-1 15,-8 5-4-15,-8 6 0 16,-8 7-1-16,-6 6 0 16,-8 6-10-16,-5 3-22 0,-6 0-48 15,-2 2-81-15</inkml:trace>
  <inkml:trace contextRef="#ctx0" brushRef="#br0" timeOffset="150441.06">7204 10272 226 0,'-7'50'2'0,"1"2"-10"15,1 3 4-15,1 4 10 16,3 2 3-16,2 2-6 15,-1 1 1-15,2 2 1 16,4 0-2-16,0 2-2 16,0 0 0-16,0 1-1 0,-2 4 0 15,0-1 1-15,-2 5-1 16,0 1-1-16,-1 3 1 15,-1 1-1-15,0 2 1 16,1-2-2-16,-2 1 3 16,-1 0 0-16,-1 2 5 0,1 0 0 15,-2 2 10-15,1 1-4 16,-1 4-2-16,1 0-1 15,0 1-3-15,0 0-2 16,0 0-3-16,1-1-1 16,1-1 0-16,0 0 1 0,-1-2-2 15,1-2 1-15,0-3 0 16,1-3 0-16,1-2 1 15,-1-1-1-15,0-2 0 16,1-3 0-16,1-2 0 16,2-2 1-16,-1-2-1 15,0-3 0-15,-1-4 0 0,0-4 0 16,-2-4 0-16,0-6-2 15,1-4 1-15,1-8 8 16,0-5 0-16,0-4-4 16,1-3-2-16,2-6-2 15,0-4-9-15,0-5-14 0,1-4-47 16,-4-3-85-16</inkml:trace>
  <inkml:trace contextRef="#ctx0" brushRef="#br0" timeOffset="151002.66">7080 13830 184 0,'-3'6'198'0,"-4"-3"-189"15,0-1-28-15,3 2 19 16,1-2 26-16,3-1-13 16,0-1-11-16,0 0-12 15,0 0 9-15,3 0 2 16,2 0-3-16,1 0 4 15,0-1 1-15,0 1-1 0,0 1-1 16,2 9-2-16,0 5 1 16,2 3 2-16,1 6 0 15,2 3-1-15,0 0 1 16,2 0-2-16,0-6 5 15,1-3-6-15,-2-6 0 0,0-7-1 16,0-3 2-16,-1-2-5 16,2-8 2-16,3-12 13 15,3-12-3-15,7-10-3 16,1-13-6-16,-1-11-59 15,-6-14-263-15</inkml:trace>
  <inkml:trace contextRef="#ctx0" brushRef="#br0" timeOffset="162846.07">18864 10299 152 0,'-12'1'20'0,"2"-2"2"16,2-4 15-16,3-5 1 0,0 2-15 15,4 2-1-15,1 4-6 16,0-2-22-16,4 2 5 15,5 1-1-15,6-2 0 16,5 2 1-16,6-2 1 0,4 0-2 16,8-1 4-16,5 0-2 15,6 1-1-15,6-1 2 16,6 0 0-16,7 1-1 15,6-2 1-15,5-1-1 16,5-1 0-16,5-3 0 16,4-2 0-16,5 0 0 0,2-4 0 15,2-1 1-15,3 0 1 16,1-1 1-16,0 1 1 15,-1 0-2-15,-4 3 0 16,-2 1-2-16,-6 1 2 16,-6 3-2-16,-7 1 0 0,-8 1 0 15,-8 3-1-15,-12 0-13 16,-11-1-30-16,-11-2-95 15</inkml:trace>
  <inkml:trace contextRef="#ctx0" brushRef="#br0" timeOffset="163501.28">18901 9981 310 0,'0'0'5'0,"0"-6"-5"15,-2 5-3-15,-4 1 3 16,1 0 3-16,-5 7-3 0,0 4 0 15,-4 2-1-15,-2 3 1 16,-2-1 0-16,-2 2 0 16,0-1 0-16,1 0-1 15,-1-2 1-15,2-1-8 16,4-1 16-16,1-2-5 0,4-1 1 15,1 0-4-15,4-2 4 16,3 0-2-16,1 1-2 16,0 0 0-16,5 2-1 15,5 2 2-15,4 1 1 16,4 2 4-16,5 5-2 15,5 0-2-15,3 5 0 0,3 4-2 16,4 6 1-16,1 1-13 16,0 3-46-16,-3-4-98 15</inkml:trace>
  <inkml:trace contextRef="#ctx0" brushRef="#br0" timeOffset="170630.5">18894 12755 278 0,'-12'-7'9'0,"2"-2"-8"16,2 1 6-16,2 5 16 15,3 0-3-15,3 2-10 16,0-1-14-16,6 1-10 0,7-2 11 16,5 0 4-16,6-1 1 15,6-1-2-15,8 0 1 16,6-2 0-16,8-3-2 15,7 0 4-15,5 0 3 16,8-2-1-16,3 0 4 16,2 1 1-16,2 1-1 0,0 0-2 15,-1 4-3-15,-1 0-1 16,-4 2-2-16,-1 1-1 15,-6 0 1-15,-7 2-2 16,-6 0 1-16,-8 1-7 16,-10 0-4-16,-10 0-9 0,-8 0-9 15,-10 0-23-15,-7 1-51 16,-3-1-9-16</inkml:trace>
  <inkml:trace contextRef="#ctx0" brushRef="#br0" timeOffset="171129.7">19047 12462 179 0,'0'-9'5'16,"0"1"1"-16,0 2 10 16,0 2-1-16,1-1-10 0,1 3 0 15,-1 1 1-15,-1 1-5 16,0 0-4-16,0 2-10 15,-7 6 20-15,-2 3 1 16,-4 5-2-16,-3-1 2 16,-2 4 1-16,-2 1-2 15,-1 0-1-15,1-1-1 0,3 2-1 16,-1-2-1-16,5 0 1 15,3-2 0-15,5 0 2 16,2-1-2-16,3 1-1 16,4-3 1-16,11 2 1 15,8 0 12-15,6 0 10 16,7 1-11-16,7 2-7 0,3 2-7 15,3-1-6-15,-1-4-34 16,-4-8-134-16</inkml:trace>
  <inkml:trace contextRef="#ctx0" brushRef="#br0" timeOffset="178087.31">15103 11694 511 0,'-1'2'4'16,"-2"0"-49"-16,3 10-28 15,0 6 72-15,2 6 1 16,4 7 0-16,1 4 0 15,3 10-4-15,0 6-2 16,1 7-3-16,-1 8-3 0,-2 9 10 16,-2 9 2-16,-3 5-5 15,-2 4 0-15,0 7 7 16,0 3-1-16,-8 3 2 15,1-2 7-15,-1 0-1 16,-2-3-1-16,2-8-3 0,1-6 1 16,0-8 0-16,0-8 2 15,3-8 3-15,0-7-3 16,1-7-2-16,2-6-2 15,0-5-3-15,0-5-1 16,0-5 1-16,0-4-2 16,-2-3-8-16,0-4-9 0,0-3-14 15,-2-3-16-15,-2-6-16 16,-2-5-49-16,-1 0 1 15</inkml:trace>
  <inkml:trace contextRef="#ctx0" brushRef="#br0" timeOffset="178368.11">15017 13614 274 0,'-7'-15'43'0,"1"3"-24"16,2 2 32-16,1 4-13 15,3 4-20-15,1 2-20 16,9 0-18-16,4 10 11 16,5 2 0-16,4 4-10 0,0 1-5 15,3-2-6-15,-3-1-3 16,-1-3-7-16,-4-3 0 15,-3-3 21-15,-3-5 14 16,-4 0 4-16,-2 0 28 16,-2-6 35-16,-3-4-10 0,0 0-7 15,-1 1-8-15,0 0-5 16,0 6-1-16,-2 3-10 15,-5 17-23-15,-4 19-11 16,-8 15-2-16,-12 11-21 16,-15-4-125-16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39:30.369"/>
    </inkml:context>
    <inkml:brush xml:id="br0">
      <inkml:brushProperty name="width" value="0.05292" units="cm"/>
      <inkml:brushProperty name="height" value="0.05292" units="cm"/>
      <inkml:brushProperty name="color" value="#FF0000"/>
    </inkml:brush>
  </inkml:definitions>
  <inkml:trace contextRef="#ctx0" brushRef="#br0">14261 10424 213 0,'27'0'0'0,"3"-5"-5"16,8 0 11-16,5 2-2 0,5 0 0 15,4 1-4-15,4-1-1 16,6 0 2-16,3 0 1 15,2 0-3-15,7 0 2 16,3 1 1-16,3-1-1 16,5-1-1-16,6 2 0 0,4-1 4 15,5 1 3-15,4 1 0 16,4 1-2-16,4 0 4 15,3-2-3-15,3 2-1 16,1 4-3-16,5 2 0 16,3-1 1-16,1 1-2 15,3 1 0-15,1-1-3 0,3-1 4 16,2 1-4-16,1-2 4 15,0 1-3-15,2-1 4 16,2 0-6-16,0-1 6 16,0 3 0-16,2-2-3 15,0 0 1-15,-1 2 1 0,2-1-4 16,2 1 4-16,-2 0-4 15,1 0 2-15,-2-1 1 16,0 0-8-16,-3 0-8 16,-3-3 13-16,-3 0-2 15,-2-3 5-15,-5 0 0 0,-8 1 20 16,-4-5-5-16,-12-4 5 15,-9-2 3-15,-11 2-3 16,-11-4-3-16,-11 4-2 16,-10-3-1-16,-12 3-5 15,-8 0-5-15,-9 4-3 16,-6 2-2-16,-6 3-2 0,-7 0-23 15,-4 0-38-15,0 0-84 16</inkml:trace>
  <inkml:trace contextRef="#ctx0" brushRef="#br0" timeOffset="4306.6">13713 11153 39 0,'-72'0'38'15,"2"0"-14"-15,3-5-2 16,3 0 1-16,3-2 1 15,3 0-3-15,5-1-1 16,0 1 1-16,5 0-2 0,2 1-11 16,3 5-7-16,3 0-2 15,1 1-20-15,4 1-23 16,3 1-8-16,5 4-7 15</inkml:trace>
  <inkml:trace contextRef="#ctx0" brushRef="#br0" timeOffset="4821.39">12863 11167 83 0,'23'3'10'15,"5"-3"6"-15,8-2 4 16,6 2 5-16,7 0-7 16,8 0-12-16,7 0-5 0,6-1 0 15,5 1-1-15,4 0 0 16,6-1-3-16,4-1-3 15,5-2 5-15,4-1 1 16,5 0 0-16,4-2 1 16,4 1 3-16,4-1 3 0,2 2 9 15,3 1 1-15,4 1-1 16,4 0-5-16,1 1-21 15,3 0 42-15,2 0-29 16,4-1-3-16,-3 1 2 16,2 1-1-16,2 0 1 15,1 0-2-15,-2 0 0 0,-1 1-2 16,0 4-17-16,-2 0-15 15,-4 1 7-15,-5-1 8 16,-5-2 9-16,-5 0 8 16,-7-1 2-16,-7 0 9 15,-6-1 1-15,-6 0-1 0,-6-1 2 16,-7 1-3-16,-8-1-6 15,-6 1 0-15,-7-1 1 16,-8 0 1-16,-7-3 10 16,-6-1 5-16,-6 0-2 15,-5 1-6-15,-3 0-1 0,-4 2-1 16,-4 1-9-16,-3 1 0 15,-4 0-6-15,-3 3-26 16,-3 3-48-16,-6-2-7 16</inkml:trace>
  <inkml:trace contextRef="#ctx0" brushRef="#br0" timeOffset="21669.43">17217 12319 188 0,'20'-9'-1'0,"1"2"2"16,7-1-4-16,2 3-1 15,5 0 7-15,4-1 0 16,5 2-5-16,3 1 5 15,5-1-2-15,4 2-1 0,5 2 0 16,3-1-1-16,5 1 5 16,3 0-3-16,7-1 4 15,3 0-1-15,4 1 2 16,6-1 4-16,3 4 8 15,7-2-9-15,4 2-12 0,4 0 7 16,4 1-4-16,4 1 12 16,6-1-21-16,5 0 13 15,5-2-10-15,4 3 0 16,6-1-12-16,5 0 8 15,2 0 3-15,2-3 5 0,2 0 0 16,0 1 2-16,0-1 1 16,-1 0 6-16,1 1 1 15,0-1-4-15,-4 1 8 16,-3 1-3-16,-1-1 5 15,-6 1-3-15,-7 1-1 0,-6 1-3 16,-7 0-2-16,-7 1-3 16,-10 1 1-16,-7-1-1 15,-11 0 1-15,-8 1-2 16,-11-1 0-16,-9 1 3 15,-9 0-3-15,-8 3-2 16,-13-1-13-16,-8 0-28 0,-10-5-42 16</inkml:trace>
  <inkml:trace contextRef="#ctx0" brushRef="#br0" timeOffset="23494.64">6200 13222 250 0,'46'-8'-1'0,"3"-1"0"15,4 3 3-15,3 1-2 16,3 3-1-16,1 1 1 0,1 1 1 16,4-1-4-16,1 1-22 15,4 0 4-15,1 0 3 16,5 4 11-16,3 1-3 15,2 0 2-15,1 2 7 16,3-1-2-16,3 1 5 16,3 0 0-16,3-2 7 0,2 2-2 15,4 0-1-15,4-1-2 16,2 1-1-16,1-1-2 15,1 0 0-15,4-1 1 16,-1-1 0-16,3 2-3 16,-2-2 11-16,1 2-6 0,1-2 0 15,1 3-1-15,-1 0-1 16,0 1 0-16,0 2 1 15,0-2-2-15,2 2 2 16,-1 0-5-16,1-2 6 16,-1 1-2-16,1 0-1 0,2-2-4 15,0 0-6-15,0 0 19 16,3 1-6-16,2 0-4 15,0-1-3-15,1 0 7 16,-2 0-5-16,1 1 1 16,-2-2 1-16,-1 0 1 15,-4-1-7-15,-2 0 5 0,-1-1 2 16,-3 0-1-16,-1-1 3 15,-3 0 4-15,-2-2-4 16,-1-1 1-16,-1 1-1 16,-3-2-3-16,-1 1 0 0,-3 0 1 15,-2-1 1-15,-2 1-7 16,-1 0 3-16,-3 0 2 15,-2-1-3-15,-1 0 3 16,0 0-2-16,-4 1 3 16,0 0-3-16,-2-3 0 15,-1 3 3-15,-2-3-2 16,-2 1-1-16,2 2 0 0,-4-2 1 15,0-1 2-15,-3 1-2 16,-1 0-1-16,-2-1 2 16,0 2-3-16,-1-1-2 15,0 1-5-15,0 1-5 0,-1 0-3 16,-1 0-3-16,-1 3 1 15,0 0-2-15,1-1 10 16,0 1 7-16,-1 0-5 16,2-1 11-16,-1 0-2 15,2 1 1-15,-2 0 1 16,0 0-1-16,1-2-1 0,1 3-1 15,-1-2-1-15,0 0 5 16,2 1-3-16,-1-2 1 16,0 2-1-16,-1-2 5 15,2 3-1-15,0-2-1 16,1 0-3-16,3 2-1 0,0-3-4 15,2-1 2-15,-3 1-9 16,1-2 14-16,-1 1 1 16,-1 0 8-16,0 0 4 15,0-1 4-15,1 1-2 16,1-4-1-16,-1 2-6 0,1 1-5 15,-2 0-3-15,0-1-2 16,-2 0-2-16,-1 2 0 16,0 0-3-16,-1 0 3 15,-2-1 1-15,-1 1-10 16,-1 0 7-16,-3 0-5 0,-2 1 4 15,-3 1 2-15,-2 0 3 16,-5-2-1-16,-2 1 13 16,-3 0 7-16,-4-1 11 15,-4 2-16-15,-3 2-2 16,-3-2-4-16,-4 2-3 15,-1 2-4-15,-5 0-1 0,-2 0 0 16,-2-1-1-16,-2 0-4 16,-4 0 4-16,-2 2-8 15,-2 0-15-15,-1-3-27 16,-2-4-25-16</inkml:trace>
  <inkml:trace contextRef="#ctx0" brushRef="#br0" timeOffset="38331.25">9259 15091 221 0,'75'-10'8'0,"-2"-4"0"0,3 1 5 16,3-1 10-16,1 4-9 16,-1-1-6-16,3 2-5 15,0 1-3-15,-1 3 1 16,-2 2-3-16,0 1-13 15,0 2-46-15,-3-2 54 16,1 0-22-16,-1 1 25 0,0 1-1 16,1-2 10-16,-2 2-6 15,3-2 5-15,1 2 0 16,1 0 6-16,3 0-6 15,0 2-1-15,2-1-2 0,0 0-3 16,0-1 5-16,0 0-1 16,0 0-2-16,0 0 2 15,-3 1 0-15,3 1-1 16,-2 1-1-16,1 0 1 15,-2 1-1-15,2 1 1 16,-3 2-3-16,1 0 1 0,-1-2 2 16,0 1-4-16,0-1 2 15,2 2 4-15,3-2-5 16,-2-1 4-16,1 2-2 15,0-2-3-15,-1 1 3 16,-2-1 0-16,-1 0-3 0,-1 0 3 16,-2 0 2-16,-4-1-3 15,-2 0-11-15,-1 0 17 16,-6-1-4-16,-3 0-1 15,-2 0 0-15,-5-2-2 16,-2 0 2-16,-7 0 2 0,-4 0-1 16,-5 0-1-16,-5 0 0 15,-5 1 0-15,-2-1-1 16,-5 2-5-16,-3-2 5 15,-3 0-4-15,-3 1-1 16,-2-1 3-16,-1 0 3 0,-3-1 1 16,-1 1 1-16,-1 0 3 15,0 0 1-15,-1 0-3 16,1 0-1-16,-2 0-2 15,2 0 0-15,-2 0-2 16,1 2 0-16,-1 0 0 16,-1-1-1-16,2 1 1 0,-2-1 0 15,0 1 2-15,1-1 1 16,-1 1-2-16,1 0 2 15,0 0-1-15,0 1 1 16,-1-1 0-16,1 1-1 16,-1-1-1-16,0-1 0 0,1 3-4 15,0-3 3-15,-1 3 3 16,1-1-1-16,-1 0-7 15,2 0-9-15,-2 1-5 16,1-3 1-16,-1 0 1 16,0-1-14-16</inkml:trace>
  <inkml:trace contextRef="#ctx0" brushRef="#br0" timeOffset="40530.87">8573 16101 111 0,'61'-1'4'0,"-2"-5"9"16,-1-1 12-16,-2 1 0 16,-2 0-9-16,-3-1-12 0,-1 0-1 15,-5 1-1-15,-1-1 1 16,-5 2 1-16,-2-1-3 15,-5 0-1-15,-4 2-1 16,-4 2 1-16,-4-1-2 16,-3 1-2-16,-3 0-4 0,-3 0 5 15,-3 1 2-15,-2 0-1 16,-2 1 1-16,-1 0 1 15,0 0-4-15,0 0-2 16,0 1 4-16,-2 6-12 16,1-2-14-16,-1-1-35 15</inkml:trace>
  <inkml:trace contextRef="#ctx0" brushRef="#br0" timeOffset="42496.47">10146 16143 219 0,'22'0'-5'0,"3"-5"14"0,3 1 12 15,4 0 10-15,3 4-16 16,6-1-8-16,3 1-7 16,4-1 0-16,2 7-16 15,5-1-33-15,4 0-3 0,3 1-8 16,5-3-6-16</inkml:trace>
  <inkml:trace contextRef="#ctx0" brushRef="#br0" timeOffset="42636.87">10993 16155 49 0,'66'-4'48'16,"-3"-3"-10"-16,-5 0 2 15,-6 0-7-15,-6 2 14 0,-7 1-25 16,-7 1-2-16,-5 1-16 15,-7 2-3-15,-5 0 0 16,-3-1 0-16,-4 1-1 16,-1 3-6-16,-2 0-25 15,0 1-35-15,-1-4-30 16</inkml:trace>
  <inkml:trace contextRef="#ctx0" brushRef="#br0" timeOffset="43307.67">16982 16250 66 0,'115'3'1'0,"3"1"-5"16,3 1-10-16,2 0-23 0</inkml:trace>
  <inkml:trace contextRef="#ctx0" brushRef="#br0" timeOffset="43619.67">19665 16386 117 0,'101'-1'24'0,"-6"1"-12"16,-2-1-2-16,-5 2 11 0,-3-1-21 16,-7 1 9-16,-3 1-6 15,-5 1 6-15,-4-1 4 16,-3 1 6-16,-6-1-10 15,-6 0 3-15,-4-1 4 16,-6-1-6-16,-6 0-6 16,-4 0 0-16,-4-1 1 15,-6 1 3-15,-4 0 2 0,-2 0-7 16,-4-1-2-16,-3 1-1 15,-1 0-15-15,-3 0-45 16,-3 0-49-16</inkml:trace>
  <inkml:trace contextRef="#ctx0" brushRef="#br0" timeOffset="44992.47">6906 17227 177 0,'54'0'-2'0,"3"-6"4"16,2-3 3-16,2 2 11 15,4-1-4-15,3-2-1 0,3 1-5 16,3 0-1-16,2 2-3 15,6 0-1-15,1-1-5 16,3 2-18-16,1 2 0 16,2-1 0-16,1 1 8 15,0 0 11-15,-1 3 5 0,0-3 9 16,0 4 3-16,1-1 0 15,2 1-3-15,2-2-4 16,3 5-6-16,0 2 1 16,3-1-3-16,3 0 0 15,1-3-5-15,-1 0 2 0,4-2 1 16,0 0-2-16,2-2 6 15,3-6 0-15,-1 0-1 16,3-2 0-16,2 1 0 16,0-1 2-16,0 0-2 15,1 1-5-15,0 1 0 16,1-2 3-16,-1 1 1 0,2-2 0 15,-2 1 0-15,0 0 9 16,0-2 3-16,-2 1 7 16,1 2-7-16,-2 2-3 15,1 0 1-15,-2 2-3 16,1 3-7-16,2-1 1 0,-2 2 0 15,-1 0-14-15,0 0-1 16,-2 0 10-16,-1 2-8 16,0-3 7-16,-2 3-1 15,1-2 3-15,0 1-2 16,0 1-10-16,-2-1-7 0,-1-2 3 15,0 3-1-15,-2 0 22 16,-4-1 3-16,1-1 4 16,-2 1 13-16,0-1 3 15,-2 2-15-15,0-1 14 16,-1 1-23-16,-1 1-11 15,-1 4-21-15,-2-1 13 0,0 0 2 16,-2 0 4-16,-1 0 12 16,-1 1 4-16,1 1-1 15,-1-1 3-15,-1 1-5 16,1 1 4-16,-1 1-3 0,-2 1-1 15,2-3-6-15,-2 2 0 16,0-2 7-16,-1 0 1 16,1 1-2-16,-1 0 0 15,0-1 0-15,0 1-8 16,-1 0-32-16</inkml:trace>
  <inkml:trace contextRef="#ctx0" brushRef="#br0" timeOffset="45179.67">16747 17061 89 0,'66'0'18'0,"-3"1"-6"16,-2-1-1-16,-3 1-2 15,-2-2 3-15,-5 1 8 0,-4 0-3 16,-1-1-5-16,-6 1 4 16,-3 0 3-16,-3 0-3 15,-6 0-5-15,-3 0-8 16,-3 0-3-16,-5 0 2 15,-3 2-13-15,-2 2-31 16,-7-3-28-16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0:36.128"/>
    </inkml:context>
    <inkml:brush xml:id="br0">
      <inkml:brushProperty name="width" value="0.05292" units="cm"/>
      <inkml:brushProperty name="height" value="0.05292" units="cm"/>
      <inkml:brushProperty name="color" value="#FF0000"/>
    </inkml:brush>
  </inkml:definitions>
  <inkml:trace contextRef="#ctx0" brushRef="#br0">5096 5656 295 0,'-11'-28'6'0,"-4"-1"-4"0,-1 3 0 16,-2 2-3-16,-3 1 1 16,-3 1-6-16,-4 3-13 15,-4 0-11-15,-6 2 9 16,-6 0 7-16,-3 1 7 15,-6 2 5-15,-7 1 2 0,-2-1-1 16,-2 3 1-16,-3-3 1 16,0 2-1-16,-2 2 5 15,-3 0 6-15,-1 2-3 16,-2 2-2-16,-3 5-1 15,-4 1-3-15,-1 0 1 0,-2 1-1 16,-3 9-2-16,-1 2 1 16,-1 2-1-16,0 2 0 15,4 2 1-15,2 0-1 16,5 4 1-16,5 0 4 15,6 3-2-15,5 3-2 16,4 3-1-16,5 5-1 0,6 4 2 16,6 3-1-16,6 0-1 15,6 3 1-15,6 2-1 16,7 0 0-16,7 3 0 15,6 0-1-15,4 2-4 16,7-1-6-16,10 1 0 0,7-4 0 16,8 0-1-16,5-4-6 15,5-1 17-15,5-1-1 16,2-2 3-16,4-1-2 15,1 0 5-15,-1-4-3 16,1-1 0-16,1-2 2 0,-1-4-2 16,3-3 8-16,-1-3-3 15,4-2 31-15,1-4-17 16,2-3 3-16,0-1-10 15,3-3 4-15,0 0-10 16,2-2-1-16,2-2 0 16,0-1-4-16,1-4 1 0,2 0-1 15,-2-1 0-15,0 0 1 16,-3-6-1-16,1-4-1 15,-2-1 0-15,-2-3 1 16,-1-3 2-16,-2-2-3 16,-2-5 1-16,-3-2 0 0,-5-7-2 15,-1-6 2-15,-5-3 5 16,-3-5-2-16,-4-6 0 15,-3-3-2-15,-3-3-1 16,-4-2-1-16,-3-1-1 16,-6-2 1-16,-6 0-3 0,-3 1-2 15,-8 2 2-15,-4 1-2 16,-3 3 0-16,-10 2 4 15,-8 3-4-15,-4 1 3 16,-5 5-9-16,-6 4 11 16,-4 4 3-16,-6 6 10 15,-3 3 3-15,-4 7-2 0,-5 6-4 16,-3 11-4-16,-2 6-6 15,-1 9 0-15,0 10-44 16,1 1-106-16</inkml:trace>
  <inkml:trace contextRef="#ctx0" brushRef="#br0" timeOffset="2076.8">9394 6349 203 0,'-97'-8'-14'0,"-3"-4"20"15,-4 3 0-15,-5 3 8 16,-2-1-8-16,-3 4-4 15,-1 1-2-15,-3 1 0 16,-4 1-2-16,1 0-9 0,-3 0-1 16,-1 1 3-16,-2-1 4 15,-3 1 4-15,0-1 1 16,1 0 1-16,-2 3 3 15,-2 0 3-15,-3 2 2 16,-2 1 1-16,-2 2-1 0,-3 2 0 16,1 0-3-16,2 1 4 15,1-1 6-15,3 1-9 16,3 1 3-16,-1 0-6 15,3 3 1-15,-1 1 0 16,1 1-3-16,1 2-1 16,2 0-1-16,-1 3 0 0,2 0 1 15,3 1-1-15,1-2-2 16,4 0 2-16,4 1 0 15,3 0 0-15,3 1 0 16,4 0 0-16,5 1 0 16,2 0 1-16,6 2-1 15,5 0 2-15,3 2-1 0,5 0-1 16,3 4 1-16,5 0-1 15,5 2-1-15,7 1 1 16,7 1 0-16,9 2-1 16,7-1 2-16,8 3-2 0,8 0 0 15,6 1-1-15,7 2-3 16,7-2-3-16,1 0-2 15,15 1 0-15,7-2-7 16,9 1 2-16,8 1 4 16,10-1 12-16,8-3-1 0,7-3 1 15,9-3 4-15,6-3-4 16,7-4 1-16,5-2 2 15,8-2-2-15,6-2 1 16,3-1-1-16,6-3 0 16,5-1-1-16,4-2-1 15,3-1 1-15,3 1 8 0,5-4 0 16,4 1 1-16,2 2-2 15,3-1-4-15,3 0-2 16,5-1-1-16,0-1 0 16,3-2 0-16,0 0 0 0,7-2-4 15,-2 0 3-15,1-3 0 16,4 0 1-16,0-1-1 15,3 0 1-15,0-1 0 16,2 0-7-16,-1 1 11 16,0-5-4-16,-1 0 0 15,-1-3 1-15,-1-1-2 0,-1-1 0 16,0-3 0-16,-1-1-8 15,-1-2 12-15,-2-2-6 16,-3-3-5-16,-5 0 6 16,-5-1-1-16,-3-1 1 15,-7 1 4-15,-6-4-2 16,-5 1 4-16,-6-1 3 0,-6-2-3 15,-6-5 5-15,-7 0-1 16,-5-2 2-16,-6 0 0 16,-6-2-3-16,-6 0 0 15,-5 1-7-15,-7 0 1 16,-7-2-1-16,-9-2 1 0,-7-1-4 15,-8-2 0-15,-7-2-1 16,-9 0 0-16,-8 0 0 16,-7 2-4-16,-6-1-6 15,-7 2-3-15,-10 0 13 16,-9 2 5-16,-7 0-5 0,-8 2 5 15,-5 1 0-15,-8 1 0 16,-5 1-2-16,-6 2 0 16,-6-1 3-16,-3 3 2 15,-7-2-2-15,-5 1-2 16,-4 0 1-16,-3 3-2 15,-3-3 1-15,-2 3 0 0,-2 2-2 16,-2 1 1-16,-2 3 0 16,-3 2 2-16,-3 3-1 15,-5 3 0-15,-3 6 2 16,-3 7-3-16,-2 2-2 0,-4 2 1 15,0 10-30-15,1 0-99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0:50.357"/>
    </inkml:context>
    <inkml:brush xml:id="br0">
      <inkml:brushProperty name="width" value="0.05292" units="cm"/>
      <inkml:brushProperty name="height" value="0.05292" units="cm"/>
      <inkml:brushProperty name="color" value="#FF0000"/>
    </inkml:brush>
  </inkml:definitions>
  <inkml:trace contextRef="#ctx0" brushRef="#br0">8964 10978 369 0,'-8'-21'-29'16,"-2"-2"38"-16,2 2 0 15,2 5 17-15,1 3-18 0,2 2 3 16,2 3-7-16,1 1-4 15,0 3-3-15,0 1-4 16,5 3-6-16,2 0-1 16,3 0 2-16,4 3 0 15,0 5 4-15,3 4 4 0,2 4 2 16,4 3 0-16,1 5 2 15,6 4 0-15,2 1 0 16,6 6 0-16,2 3-2 16,5 3 4-16,3 6-4 15,2 6 4-15,4 0-2 16,2 7-2-16,4 3 4 0,2 5-4 15,3 6 4-15,3 1-2 16,2 5 0-16,3 3 0 16,1 4 0-16,2 2 0 15,3-2 1-15,1 5-1 16,0 0 1-16,3 0 0 0,0-2-1 15,0-1 0-15,0 0 1 16,1-1-1-16,0-2-1 16,-2 1 1-16,2-4 1 15,-3-1-2-15,-5-4-1 16,-2-8 1-16,-5-3-1 0,-4-5 1 15,-6-5 0-15,-6-4 1 16,-4-6 0-16,-5-3 0 16,-6-6-1-16,-5-4 2 15,-3-6-1-15,-6-8-1 16,-6-5-27-16,-7-10-61 15,-9-5-53-15</inkml:trace>
  <inkml:trace contextRef="#ctx0" brushRef="#br0" timeOffset="811.2">8976 10835 297 0,'0'19'6'0,"0"1"-19"0,-2 10 11 16,1 2 3-16,2 4-1 15,-1 3 1-15,0 0-1 16,0 0 1-16,3-4-1 15,0-3 0-15,-1-6 0 16,-1-7 0-16,1-5 0 16,-2-7 1-16,0-6 2 0,0-1 41 15,-4-1-12-15,-3-10-18 16,0-6-7-16,-1-2-3 15,-2-5-3-15,2-4 0 16,0-3-2-16,2-6 2 16,0-1-3-16,3-1 2 0,3-1 0 15,0 2-5-15,0 4 1 16,0 4-3-16,3 5 2 15,1 7 0-15,2 4 5 16,1 7-5-16,0 2-6 16,5 2 10-16,2 3-2 0,2 0 3 15,3 1-2-15,2 9 2 16,4 1 1-16,1 2-1 15,4 0 2-15,4 4 2 16,3 0-1-16,4 4-1 16,0-2-1-16,-2-6-59 15</inkml:trace>
  <inkml:trace contextRef="#ctx0" brushRef="#br0" timeOffset="3478.8">9141 9417 304 0,'4'4'14'0,"1"-2"-31"0,4 3 3 15,4 1 15-15,5 3 1 16,3 0 1-16,6 2 5 16,4 0-3-16,6 1 1 15,3 2-4-15,4 0-1 16,4 4 0-16,4 3 0 15,3 1-1-15,4 3 0 0,2 4 0 16,4 3 1-16,2 3-1 16,1 3 1-16,0 2-1 15,1 0 2-15,1 3 3 16,0 0 1-16,-1 1 1 0,2 2 1 15,0 0 1-15,-1 3-6 16,0-2 1-16,-1-1-1 16,0-3 0-16,-4-3-2 15,-2-6 1-15,-2-2 0 16,-3-7-1-16,-4-2-1 15,-3-1 0-15,-5-5 2 0,-5-3-2 16,-4-1-1-16,-5-4-7 16,-8-5-30-16,-7-4-58 15,-11-7-138-15</inkml:trace>
  <inkml:trace contextRef="#ctx0" brushRef="#br0" timeOffset="4212">9366 9180 355 0,'0'-3'-1'16,"-10"0"-21"-16,-1 3 5 0,-3 0 21 16,1 2 0-16,-3 6-3 15,0 1-1-15,-2-1 1 16,-1 2 0-16,-2-3 3 15,-3-1-1-15,0-2-1 16,-1-1 4-16,-2-1 1 16,2-1 3-16,-1-1-3 0,2 0-1 15,2 1-2-15,2 0 0 16,3 1-2-16,2 1-1 15,3 0 1-15,4 1-1 16,1 2 0-16,4 1 0 16,2 0-3-16,1 0-1 0,0 4 2 15,1-1-2-15,5 1 3 16,2 1 2-16,2 2 0 15,2 1 3-15,1 4 2 16,2 3 0-16,-1 7 0 16,1 6-2-16,0 10 1 0,2 8-3 15,3 13 0-15,7 8-2 16,8 6 0-16,8-5-10 15,10-15-59-15</inkml:trace>
  <inkml:trace contextRef="#ctx0" brushRef="#br0" timeOffset="7784.41">8657 8045 307 0,'0'0'2'0,"1"0"-7"16,1-5-10-16,2 0 17 15,4 0-3-15,1-1 1 0,3-1 0 16,2-3-1-16,7-2 2 15,4-2 0-15,5-3-2 16,7-8 2-16,6-1 0 16,8-8-1-16,6-6-6 15,7-4 7-15,5-5 0 16,6-4 8-16,4-5-8 0,5-4 2 15,5-4-3-15,5-4 9 16,6-6 0-16,2-3 15 16,5-4-18-16,4-3 6 15,2-1-1-15,2-3-4 0,1 2-1 16,-1 4-2-16,-1 2-3 15,-1 3 1-15,-6 5-3 16,-5 5 1-16,-8 6-1 16,-9 7-10-16,-11 6-3 15,-12 9-8-15,-13 9-18 0,-11 8-23 16,-13 5-8-16,-10 6-12 15</inkml:trace>
  <inkml:trace contextRef="#ctx0" brushRef="#br0" timeOffset="8377.21">8781 7530 380 0,'-3'0'0'0,"-2"-3"-15"15,0 3 4-15,1 6 8 16,-2 13 2-16,-3 3 1 0,-1 7-1 15,-3 6-2-15,-4 4-11 16,-1 3-4-16,-2 2 5 16,0 0 2-16,0-1 8 15,1-2 2-15,4-3 1 16,1-7 3-16,6-3 7 15,2-5 4-15,3-4-4 0,3-4 1 16,0-3-1-16,10-1-1 16,6-4-1-16,6 0 2 15,9-3-1-15,10-2 2 16,10-2-5-16,8 0-1 15,8-1-1-15,9-1-2 0,5-2-1 16,2 1-13-16,-4 1-30 16,-4-4-108-16</inkml:trace>
  <inkml:trace contextRef="#ctx0" brushRef="#br0" timeOffset="13152.82">7476 10356 232 0,'-41'-11'12'15,"0"-2"-8"-15,-1 0 10 16,-2 2 10-16,0-3-11 15,-2 1 0-15,-3-2-4 0,-1 0-2 16,-3-1 0-16,-2 0-4 16,-3 1-2-16,-3 0-1 15,-3 0-4-15,-1 1 5 16,-4 0-5-16,-3 0 2 15,-1 1 0-15,-3 1-1 0,-4 2 4 16,-4 1-7-16,-3 3-5 16,-3 0-1-16,-4 4 1 15,-3-2 2-15,-2 2 5 16,-1 0 4-16,1 0 0 15,-1 0 0-15,1 2 1 16,0 0-2-16,0 2 1 0,2-2-1 16,-2 3-6-16,0 4-12 15,1 1-1-15,-1 1 11 16,2 3 7-16,0-1 1 15,3 4 2-15,2 0-2 16,3 4 2-16,4 2 1 0,2 3 4 16,4 3 0-16,3 0-4 15,4 0 1-15,2 2 1 16,5-1 13-16,5 2 0 15,5 1 2-15,6 4-5 16,6 1-8-16,9 4-5 0,7 2-1 16,10 0 0-16,7 2-1 15,8-3 0-15,3 3-5 16,12-2-5-16,9 3-5 15,6-3-1-15,7 2 6 16,8-3 11-16,6-2-3 16,4-2 2-16,7-4 3 0,5-4-4 15,6-1 1-15,3-5 3 16,7 0-1-16,4-3 0 15,4 0 10-15,3 0 4 16,3-3-4-16,2 1-7 16,1-1-1-16,3 0 2 0,1 0-5 15,1 0 1-15,3-1-1 16,2-2 2-16,2 0-2 15,2-1 1-15,1-3-2 16,3 0 2-16,2-4 0 0,-3-2-1 16,-1 0 0-16,1 0 1 15,-1-2-1-15,0-2-1 16,-1 0 0-16,-2-1 0 15,1 0-1-15,-3-6-4 16,-2-4-5-16,-5-6 1 16,-2-3-3-16,-6-6 2 0,-4-4 1 15,-6-5 7-15,-5-1-23 16,-5-3 27-16,-5-3 0 15,-6-4 2-15,-6-5-2 16,-8 0 3-16,-5-4 7 16,-8-1 9-16,-8-1-2 0,-6 0-3 15,-7 4-6-15,-7 2-3 16,-8 1-6-16,0 4 3 15,-14 3-4-15,-9 4-5 16,-6 3-6-16,-9 4 19 16,-8 5-8-16,-5 4-2 0,-6 3-4 15,-4 4 4-15,-4 0 4 16,0 1 0-16,-2 2 0 15,-2 0 6-15,-1 4 1 16,0 2-2-16,-1 6-1 16,-2 1-4-16,0 6-12 15,-3 9-62-15,-2 2-73 0</inkml:trace>
  <inkml:trace contextRef="#ctx0" brushRef="#br0" timeOffset="16070.02">3272 6674 380 0,'-7'8'34'15,"2"2"-32"-15,1 4-10 16,3 7 1-16,1 11 7 16,0 6-3-16,5 9 3 0,4 8-1 15,-1 10 1-15,2 10-1 16,0 8-9-16,-2 10 1 15,-1 11-2-15,-1 10 4 16,-2 9 1-16,-2 8 4 0,-1 7 4 16,0 7-2-16,-2 5 0 15,-5 4 1-15,-3 4-1 16,0-1 2-16,-2 4 3 15,0 2 2-15,-1-3-1 16,1-2-3-16,1-2-1 16,-1-1-1-16,0-5 0 0,1-6-1 15,-1-7 3-15,-1-11-2 16,1-13-1-16,-2-13 0 15,2-13 1-15,-1-14-1 16,3-16 0-16,-1-10 0 16,3-11 1-16,1-11-1 0,0-7 1 15,1-7 1-15,1-3-3 16,-2-4-13-16,-3-3-36 15,-4-1-90-15</inkml:trace>
  <inkml:trace contextRef="#ctx0" brushRef="#br0" timeOffset="16491.22">2730 10522 551 0,'0'0'5'0,"-5"-3"-27"16,5 3 19-16,0 0-2 16,3 3-29-16,7 9 26 15,3 3 5-15,3 5-10 0,4 1-7 16,1 3 9-16,1-1 3 15,0-3 3-15,-1-2-3 16,0-4 2-16,-3-5-1 16,-1-5-3-16,-2-4 6 15,-1 0-1-15,-1-14 1 0,1-8 5 16,1-8 9-16,0-6-2 15,4-5-1-15,2-3-5 16,3 0 0-16,1 2-1 16,1 3 0-16,0 6 0 15,-5 5-2-15,0 6-4 16,-6 4-10-16,-6 10-8 0,-9 8-11 15,-1 6-26-15,-19 25 25 16,-11 20 15-16,-14 24 6 16,-11 24-11-16,-12 22-29 15</inkml:trace>
  <inkml:trace contextRef="#ctx0" brushRef="#br0" timeOffset="25774.24">9601 10204 157 0,'-5'-4'1'0,"2"-5"-1"16,0 2 1-16,0 1 3 0,3 0-2 15,0-1-2-15,0 0-2 16,0 1-5-16,3-2 0 15,1 3 3-15,2-2 7 16,0 4-1-16,1 1-1 16,1 1 2-16,1 1-2 0,1 0-1 15,2 0 0-15,-1 1 1 16,0 3-2-16,0 1 1 15,-1-2 0-15,-1 3 2 16,-3 2 7-16,1 1 5 16,-1 5-4-16,-1 2 0 0,0 3-2 15,-1 4 3-15,-2 3 4 16,1 3-7-16,-3 4 3 15,0 6 0-15,0 3-4 16,-3 7-2-16,-1 3-2 16,-1 2-1-16,2 2 1 15,0 0-2-15,3-1 0 0,0-1 1 16,0-3-2-16,1-4 1 15,6-1-1-15,3-8-1 16,3-4-1-16,1-6 2 16,4-4-1-16,1-4 2 0,1-5-1 15,3-4 2-15,0-4 0 16,-1-3 3-16,2-4-5 15,-2-1-2-15,-2-3-3 16,0-9-2-16,-5-5-7 16,-2-1-9-16,-3-2 5 15,-4-1 6-15,-5 1 9 0,-1 3 2 16,0 1 8-16,-6 4 30 15,-3 3-15-15,-1 5-10 16,-2 5-5-16,-2 0-3 16,0 8-2-16,-2 9-1 15,0 6-1-15,0 3 0 0,0 4-1 16,1 6 2-16,1 1-1 15,3 4 0-15,0 1 0 16,5 5-1-16,2-1 1 16,3 0-1-16,1 0 1 15,0 0 0-15,1-4-1 0,3-2 1 16,1 0-1-16,-1 0 2 15,-3-4 0-15,-1-3 0 16,0 0-1-16,0-2-1 16,-7-1 3-16,-4 1-2 15,-2 0-5-15,-5-4-61 0,-2-9-90 16</inkml:trace>
  <inkml:trace contextRef="#ctx0" brushRef="#br0" timeOffset="36273.06">3103 4899 483 0,'-1'-4'-5'15,"1"4"-26"-15,4 1-19 0,2 13 47 16,1 7 2-16,2 5 2 15,0 8 1-15,0 7-2 16,-2 9 0-16,0 10 1 16,-4 12 0-16,0 12-1 15,-2 14-1-15,-1 15 0 16,1 10-2-16,-3 16 3 0,-1 9 1 15,3 10-2-15,0 4 4 16,1 6-3-16,8 3 0 16,3 1-2-16,3 1 4 15,0 3-2-15,-1 6 0 16,-1 8 0-16,-6 6 0 0,-4 5 0 15,-2 6 0-15,-1 1 0 16,-8-3 0-16,-1 0 1 16,-4-8-1-16,0-6 0 15,1-13 0-15,-3-10 0 16,1-9 5-16,0-13 4 0,2-12-1 15,-1-11-3-15,2-13-2 16,3-12-1-16,2-13-2 16,1-13 0-16,3-12 0 15,1-11 0-15,1-10 0 16,1-6 0-16,-1-9-4 0,0-4-2 15,0-5-5-15,0 0-1 16,0-2-8-16,-3 2-18 16,-8-5-32-16,-6-3-84 15</inkml:trace>
  <inkml:trace contextRef="#ctx0" brushRef="#br0" timeOffset="36631.86">2827 10344 488 0,'6'-7'19'0,"-3"3"-57"0,2 4-30 16,5 2 60-16,3 10 9 16,6 6 1-16,3 4-2 15,5 5 1-15,6 3 0 16,3 3-1-16,3-4-4 15,2-5-4-15,-2-2-7 0,-2-11 1 16,-4-5 6-16,-5-6 2 16,-7 0 1-16,-4-12-1 15,-3-6 10-15,0-3 16 16,-4-5 4-16,-3-3-6 15,2-1-5-15,-1 1-8 16,-2 7-3-16,-3 6 1 0,-1 6-1 16,-2 10-4-16,-4 24-1 15,-13 33 6-15,-14 31-19 16,-18 30-33-16,-25 31-183 15</inkml:trace>
  <inkml:trace contextRef="#ctx0" brushRef="#br0" timeOffset="54307.68">9063 9463 255 0,'1'-2'9'0,"0"-2"-2"15,2 1-1-15,2 3-7 0,5 0 8 16,2 0-2-16,7 0 2 15,4 2-5-15,3 6-2 16,6 4 0-16,5 3 1 16,5 7-1-16,5 0 0 15,4 3-8-15,5 1 13 0,3 2-3 16,3-1-4-16,0 0 4 15,0-4-2-15,-4-3 0 16,-4-3 3-16,-6-2 13 16,-7-2 14-16,-4-1-4 15,-6 2-11-15,-4 4-10 16,-4 3-6-16,-10-7-24 0,-10-12-150 15</inkml:trace>
  <inkml:trace contextRef="#ctx0" brushRef="#br0" timeOffset="56226.49">10230 7240 282 0,'0'-20'-1'0,"0"1"19"15,0 3 10-15,-7 4 0 16,0 4-17-16,-3 2-8 15,-2 4-4-15,-2 2-1 0,-5 3-3 16,-4 12-3-16,-4 6 1 16,-4 3 2-16,-4 7 3 15,-4 3 2-15,-5 6-1 16,-5 4 1-16,-4 2 0 15,-5 6 1-15,-3 1-2 16,-4 2 1-16,-1 2 0 0,-2 0 0 16,-1-1 3-16,1 0 2 15,3-2 2-15,4-4-2 16,3-5 0-16,6-5 4 15,8-5-5-15,5-5-2 16,5-4-1-16,4-4 0 0,4-2-2 16,3-3-22-16,0-7-48 15,2-7-77-15</inkml:trace>
  <inkml:trace contextRef="#ctx0" brushRef="#br0" timeOffset="56538.49">8736 7993 376 0,'-8'5'10'15,"-1"-1"-17"-15,0 6 0 16,-2 5 7-16,-1 5-2 15,0 3 4-15,0 3-3 16,1 1 0-16,2 1 0 0,4 0-2 16,4-3 1-16,1-1 1 15,4-4-4-15,7-4 4 16,6-4-2-16,7-5-2 15,6 0 6-15,8-4 23 16,6-1-22-16,9 3 18 16,6 2-18-16,1-3-9 0,-1-4-99 15</inkml:trace>
  <inkml:trace contextRef="#ctx0" brushRef="#br0" timeOffset="59440.1">8370 3850 398 0,'-26'-26'-11'15,"0"2"12"-15,3 4 1 16,4 3 0-16,6 7 5 16,3 6-4-16,4 2-2 0,2 2-2 15,3 10-10-15,-2 13-12 16,0 7 15-16,-1 13-3 15,-2 9-3-15,-2 11 5 16,-2 10 3-16,-2 7 6 16,0 8 0-16,-1 9-1 0,3 6 2 15,1 5 2-15,3 6 4 16,3 5 3-16,2 2-2 15,3-2-1-15,-1-1-4 16,3-3 2-16,4-4-2 16,0-4 4-16,-1-6-1 0,0-5-1 15,-1-7-2-15,-2-4-1 16,-2-5-1-16,-2-5 0 15,0-6-1-15,-1-5-7 16,-6-7-7-16,0-5-1 16,-2-9-9-16,0-8-10 0,0-5-22 15,-2-12-31-15,1-10-21 16</inkml:trace>
  <inkml:trace contextRef="#ctx0" brushRef="#br0" timeOffset="59752.1">7983 6182 289 0,'-16'-12'14'0,"2"3"4"15,3 2 0-15,4 3 12 16,6 3-15-16,1 1-17 16,5 1-29-16,8 8 29 15,5 2 2-15,4 4-4 0,4-2-3 16,2 0-6-16,1-2-3 15,1-4 4-15,-2-1-8 16,-3-4 3-16,-3-2 2 16,-2 0 8-16,-6-2 0 15,-2-7 8-15,-3-6 2 0,-2-3-3 16,-2-2 13-16,-1-2-2 15,-1-4 1-15,-1 2-5 16,-2 4 0-16,0 3 5 16,0 6 10-16,-7 11-6 15,-8 5-9-15,-8 28-4 0,-13 25-3 16,-16 19-17-16,-19 15-101 15</inkml:trace>
  <inkml:trace contextRef="#ctx0" brushRef="#br0" timeOffset="65229.71">4033 16023 311 0,'30'-1'3'0,"7"1"-1"16,6-1 1-16,12 1 5 0,4 0-5 15,6-5-2-15,7 1 2 16,4-1-3-16,4 2 0 16,6-1 1-16,5 2-2 15,4 0-3-15,5 1-1 16,3 0 4-16,7 3 1 0,3 5-4 15,4 1 4-15,6 4 0 16,5-1 1-16,5 2-1 16,3 0 2-16,5 0-2 15,3 1 0-15,2 1 0 0,1 2 0 16,1 3 1-16,1 2-1 15,2 1 1-15,-2-2-2 16,-1-2 3-16,-2-3-4 16,-5-6 1-16,-7-7-1 15,-7-3 5-15,-10-1-2 16,-11 0 15-16,-11-3 2 0,-10 0-5 15,-9-1-6-15,-13 2-4 16,-10 2 0-16,-11 1-2 16,-10-1-1-16,-8 1 0 15,-5 4-2-15,-5 5-3 16,-5 1-20-16,-5-3-31 0,-4-5-96 15</inkml:trace>
  <inkml:trace contextRef="#ctx0" brushRef="#br0" timeOffset="70081.32">9128 7989 330 0,'3'0'4'0,"1"0"-8"16,1 0 0-16,5 0 4 15,3 0-1-15,4 0 0 16,3 0 1-16,4 0 4 0,3-1-4 16,1 1 2-16,3 3-2 15,1 4-2-15,2 1 0 16,0 1 0-16,0 4-1 15,-2 1 0-15,-1 2 1 16,-1 6 0-16,-2 2 0 16,0 4-3-16,-3 5 4 0,0 5 0 15,-1 7 1-15,-2 2-1 16,-1 3-2-16,-3 4-3 15,-1 3-3-15,-2 2-1 16,-1 4-1-16,-1 1 1 16,-3 1 5-16,0 3 5 0,-1 3-1 15,0 2-1-15,-2 2 0 16,-1 0 0-16,-1 3-1 15,-2 1-6-15,-1 1-2 16,-2-5 1-16,0 0 5 16,-3-2 4-16,-2-2 2 0,-2 0-2 15,-1-2 1-15,1 0 1 16,-4 2-1-16,1-1 0 15,-2-2-1-15,-1-1 2 16,-2-3-1-16,0-3 0 16,0-3 1-16,-2-2 1 15,1-3 6-15,-2-1-4 0,1-1-3 16,1-1 0-16,1 0-1 15,-1-1-3-15,1-4-34 16,1-7-66-16</inkml:trace>
  <inkml:trace contextRef="#ctx0" brushRef="#br0" timeOffset="74433.73">9177 10810 159 0,'-3'0'22'16,"1"0"-18"-16,-1 0 0 16,3 0 3-16,0 0 0 15,-2 0-6-15,2 0-1 16,-1 0 0-16,1 0 1 15,0 0-3-15,0 0-3 0,0 0-1 16,0 0-2-16,0 0 5 16,4 0 1-16,2 0 4 15,0 0-3-15,2 0 3 16,1 0 3-16,2 0 0 15,0 0 1-15,3 0-1 0,2 0-1 16,0-3-1-16,4-2 1 16,0-1-4-16,1-2 0 15,2-2 0-15,1-3 4 16,-1-2-5-16,1-3-2 15,3-2 7-15,-1-4-3 0,2-3 0 16,0-4 2-16,2-5-5 16,0-3 5-16,0-5-5 15,-3-3 6-15,-1-3-6 16,-3-5 6-16,-2-2-3 15,-2-3 2-15,-4-2-3 16,-1-2-1-16,-4-3-12 0,-4 0-7 16,-1 1-16-16,-5-1-6 15,-1 1-10-15,-2 2 10 16,-7 3 38-16,-4 2 42 15,-5 3 7-15,-2 2 13 0,-3 4 2 16,-2 3-5-16,-3 3-16 16,0 3-17-16,-3 6-1 15,-1 5-13-15,1 4 0 16,-3 6 0-16,0 6-5 15,-1 6-2-15,0 5-2 16,-1 3 0-16,-1 0 1 0,1 11-2 16,1 1-1-16,2 3 2 15,3 2 0-15,4 1 0 16,2 4-1-16,5 1-9 15,2-2-28-15,4-8-80 16</inkml:trace>
  <inkml:trace contextRef="#ctx0" brushRef="#br0" timeOffset="80221.34">17201 15701 297 0,'1'-10'0'0,"5"0"-8"15,3 2-2-15,1 1 13 16,2-1 0-16,4 4-6 15,1-1 8-15,2 2-6 0,3-1 3 16,3 2-2-16,4 0 0 16,3 1-1-16,6 1-7 15,5-2 2-15,7 2 4 16,6 0 1-16,6-1 1 15,8-1-1-15,5 1 2 0,7-2 1 16,4-1-1-16,7-1 4 16,4 0 7-16,6-1-4 15,3 1-2-15,5 0 0 16,2 0-5-16,3 0 1 16,0 1 1-16,1 2 0 0,-2 0 4 15,-1 2 5-15,-2-2-3 16,-6 1-7-16,-4 1 0 15,-4-1-4-15,-8 0 11 16,-7 1-6-16,-10-1 1 16,-7-2 2-16,-11 1 1 15,-8-3-3-15,-8 2 2 0,-8 1-4 16,-6 0-2-16,-6 0-1 15,-5 1 1-15,-4 1 0 16,-3 0-2-16,-3 0-7 16,-3 0-13-16,-1 0-29 15,-1 1-30-15,-8-1-32 0</inkml:trace>
  <inkml:trace contextRef="#ctx0" brushRef="#br0" timeOffset="84012.14">14548 11491 178 0,'20'0'2'16,"3"-1"5"-16,7 0 12 16,5 1 1-16,8 0-9 0,6 0-5 15,6 0-3-15,8 0-3 16,6-1 1-16,6 1-1 15,9 0-3-15,9-1 3 16,7 0-4-16,7-2 0 16,7-3-5-16,5 3 9 0,4-1 2 15,2 1-5-15,2 1 12 16,3 1 4-16,3-1 7 15,4 1-3-15,0 1-3 16,5-1-2-16,3-1-8 16,2 2-4-16,3-1 3 0,0 2-5 15,4 2 4-15,-1 1-11 16,0-1 6-16,1 2-5 15,0 1 5-15,-2 0-3 16,-1 1 4-16,1 1 1 16,-3 1 0-16,-1 0-3 0,-2 2 5 15,0 0-2-15,-2-1-1 16,-1-2 1-16,-1-1 0 15,0-3 0-15,-3-3 0 16,-4-2 3-16,-4 1 14 16,-3-4 6-16,-10-6-2 15,-5 0 4-15,-10 1-7 0,-8 2-8 16,-10 3-7-16,-11 2-3 15,-12 2-14-15,-10-1-31 16,-11 1-55-16,-12 0-64 16</inkml:trace>
  <inkml:trace contextRef="#ctx0" brushRef="#br0" timeOffset="84807.74">21107 11435 444 0,'10'0'-14'16,"0"0"17"-16,3 0-4 15,2 0-1-15,3 11 2 0,3 4 0 16,2 4-1-16,3 5-3 16,-1 1-16-16,2 6-7 15,1-1 8-15,0 2 2 16,2 0 2-16,0-4-6 15,1-2 4-15,0-7-3 0,2-4 10 16,-4-7 7-16,-1-5 2 16,-3-3 3-16,-5-2 14 15,-3-11 12-15,-4-1-1 16,-3-6-11-16,-4-2-7 15,-3-3-7-15,-3-3-4 0,-1-3 4 16,-8 2-1-16,-5 0 4 16,0 1-1-16,-2 6 7 15,0 7 19-15,-2 8 0 16,-5 7-19-16,-4 19-12 15,-8 22-1-15,-9 17 3 16,-11 24-1-16,-13 26 5 0,-16 24-4 16,-16 12-14-16,-10-10-144 15</inkml:trace>
  <inkml:trace contextRef="#ctx0" brushRef="#br0" timeOffset="86788.95">11633 12604 373 0,'-30'-18'-45'0,"-2"-4"48"15,3-2-3-15,4-4 16 0,1-2 5 16,4-4-12-16,2-3-5 16,4-4-3-16,1-3-1 15,6-4-1-15,3-2-4 16,4-5 1-16,0-3-8 15,7-5 2-15,7-3 4 16,4-2 1-16,5-3 0 16,3-1 4-16,4 1 1 0,4-2 2 15,5 2 1-15,6-2 4 16,6 1 2-16,8 1 0 15,9 2-4-15,7 3-1 16,7 4-2-16,6 4-1 16,5 5 1-16,2 4-1 0,3 7 0 15,3 7 0-15,2 5-2 16,0 7 2-16,-2 6-2 15,-2 7 0-15,-1 4 0 16,-6 4-1-16,-6 2 2 0,-6-1-1 16,-6 1 2-16,-11 4-1 15,-7 0-1-15,-8 2 1 16,-10-1 0-16,-6 1-6 15,-8-2 8-15,-3-1-2 16,-5 0 1-16,-4-3-1 16,-3 0 1-16,-1 0-8 0,-1-3-7 15,-2-8-21-15,-2-4-54 16,-2-5-27-16</inkml:trace>
  <inkml:trace contextRef="#ctx0" brushRef="#br0" timeOffset="86991.75">13610 10651 316 0,'-3'-8'24'16,"0"-1"-1"-16,3 4 1 15,0 3-4-15,3 2-23 16,7 0 3-16,4 3 2 16,2 6-2-16,1 5 1 0,1 3-2 15,-3 3 0-15,-4 1-5 16,-5 5 3-16,-6 4 0 15,-10 5 4-15,-16 12-2 16,-14 8 4-16,-11 15-2 16,-12 10 0-16,-12 4-36 0,-9-7-154 15</inkml:trace>
  <inkml:trace contextRef="#ctx0" brushRef="#br0" timeOffset="98724.97">11411 9443 254 0,'6'0'27'16,"2"0"-33"-16,5 0 8 16,3 0-3-16,6-1 2 15,5-2 0-15,7-2-5 16,6 0 9-16,6-3-3 0,4-1 0 15,4-2-1-15,2 0-1 16,2 0 0-16,-3 0 1 16,-3-1-2-16,-3 2 3 15,-7 2-2-15,-5 1-1 16,-6 0 2-16,-7 1 0 0,-5 1 0 15,-3 0 0-15,-5-1-1 16,-1 2 1-16,-2-3-2 16,-2 0-6-16,-2-2-20 15,-2-2-28-15,-2 1-4 16,0-3-1-16</inkml:trace>
  <inkml:trace contextRef="#ctx0" brushRef="#br0" timeOffset="98927.77">12144 9174 112 0,'-9'-7'51'0,"2"2"-14"15,3 2 1-15,4 3-9 16,0 0-43-16,10 2-15 15,4 6 32-15,3 2-1 0,2 3 0 16,1 2-2-16,0 2 3 16,-3 1-1-16,-5 4-1 15,-4 2-2-15,-7 2-4 16,-3 6 9-16,-14 4 17 15,-7 6 8-15,-8 3-10 16,-4 7-10-16,-1 3-6 0,3 4-3 16,6-4-23-16,8-7-70 15</inkml:trace>
  <inkml:trace contextRef="#ctx0" brushRef="#br0" timeOffset="99536.17">14326 9599 315 0,'-3'3'-5'16,"3"-3"5"-16,0 0-11 15,5-1 0-15,10-6 22 0,7 0 0 16,8-3 4-16,9-5-5 15,7-1-5-15,8-4-3 16,3-2-1-16,4-1-1 16,0-1 0-16,-2-1-8 15,-4 2-7-15,-4 0-1 0,-6 4-1 16,-6 1-10-16,-5 2-9 15,-6 1-7-15,-7 3-19 16,-6-1-45-16</inkml:trace>
  <inkml:trace contextRef="#ctx0" brushRef="#br0" timeOffset="99754.57">15052 9238 136 0,'-12'-6'92'0,"-1"-1"-52"16,-1 1-11-16,3 4 9 16,2-1-10-16,2 3-16 15,3 0-9-15,1 5-3 0,3 7-4 16,0 4 0-16,7 4-7 15,6 5-3-15,1 1-6 16,1 4-3-16,-3 3-5 16,-7 2-3-16,-5 1 5 15,-14 5 19-15,-14 3 7 0,-12 5 3 16,-8 8 3-16,-6 4-4 15,0-1-5-15,5-6-87 16</inkml:trace>
  <inkml:trace contextRef="#ctx0" brushRef="#br0" timeOffset="100456.57">17619 9467 353 0,'-9'-9'4'0,"0"4"-5"16,-2 3 1-16,-2 2 5 15,-4 6-5-15,-5 10 2 16,-5 5-4-16,-7 7 4 15,-6 7-2-15,-10 7 0 0,-7 4 0 16,-7 5-2-16,-3 0-4 16,0-2-3-16,3-8 5 15,9-8 4-15,12-10 1 16,11-9-1-16,12-9 6 15,10-5 3-15,10-3 14 0,7-15-40 16,14-7-16-16,8-8 26 16,9-6-35-16,8-7 11 15,4-2 23-15,0 0-9 16,-1 5-6-16,-8 6 16 15,-8 9 16-15,-8 10 54 16,-7 7-4-16,-6 11-26 0,-2 4-36 16,1 19 2-16,4 13 5 15,5 12-1-15,7 13-2 16,6 5-16-16,2-5-81 15</inkml:trace>
  <inkml:trace contextRef="#ctx0" brushRef="#br0" timeOffset="122750.01">16368 14726 276 0,'-45'-25'3'16,"-1"0"3"-16,-2 3 9 15,-3 2-1-15,-2 1-12 0,-4 1-1 16,-4 1-2-16,-2 1-2 15,-5-1 0-15,0 0-1 16,-5 1 1-16,-1 1 2 16,-1 1 2-16,-1 0-1 15,-2 2 0-15,1 4 0 16,2 2 3-16,-1 5 4 0,-1 1-1 15,1 3 1-15,-3 10-3 16,-1 6-4-16,-2 4 1 16,-1 5-1-16,2 3 0 15,0 2-1-15,3 3 2 16,4-1-2-16,4 1 2 0,6 2-1 15,8-2 0-15,5 1 0 16,7 2-1-16,6 4 3 16,6 1-1-16,7 1 2 15,6 1 2-15,7 1-1 16,6 2-2-16,6-2-3 0,1 3 0 15,12 1 1-15,7 1 0 16,5-2-2-16,6-2-2 16,7-4-10-16,3-2 5 15,6-3 8-15,4-5 0 16,4 0-3-16,6-2 5 0,2 0-9 15,5-3 15-15,7-1-10 16,5-3 7-16,5-1 0 16,6-2 0-16,4-3 2 15,3-2-4-15,6 1 1 16,0-5-2-16,4 0-1 0,-1-5-8 15,1 1 3-15,-1-5 5 16,0-1-3-16,0-1 2 16,-5-4 1-16,-2 2 1 15,-2-1-1-15,-2-5 1 16,-2-3 3-16,-2-2 1 15,0-3-4-15,-4-3 0 0,-2-3 0 16,-4-6-1-16,-7-4-9 16,-8-5-1-16,-7-3-2 15,-9-2 7-15,-9-1 5 16,-10-1 1-16,-9 0 1 15,-10-1 13-15,-7-2 10 0,-6-2-4 16,-9-3-5-16,-9-1 1 16,-10-2-9-16,-5 2-4 15,-7 2 5-15,-6 2-10 16,-4 2 0-16,-3 3-2 15,-4 3-1-15,-2 1-1 16,-3 2-4-16,0 2 3 0,-4 4 5 16,-2 0 1-16,-2 5-1 15,-1 2 2-15,-2 4-1 16,-1 5 1-16,-3 4-1 15,-1 8-1-15,-5 3-15 0,-4 3-36 16,-2 7-64-16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10:26.217"/>
    </inkml:context>
    <inkml:brush xml:id="br0">
      <inkml:brushProperty name="width" value="0.05292" units="cm"/>
      <inkml:brushProperty name="height" value="0.05292" units="cm"/>
      <inkml:brushProperty name="color" value="#FF0000"/>
    </inkml:brush>
  </inkml:definitions>
  <inkml:trace contextRef="#ctx0" brushRef="#br0">11809 13175 245 0,'0'-6'10'0,"0"-2"8"16,0 3-12-16,0 1 10 0,0 2-14 15,0-2-4-15,6 0 4 16,3 0-1-16,2-2 0 15,3-2-1-15,6-1 2 16,5-5-1-16,5-3 0 16,9-3 1-16,7-4 3 0,7-4 0 15,7-5 8-15,6-1-1 16,6-4-1-16,6-4 1 15,3-2-5-15,3-1-1 16,3 0-2-16,0 0-2 16,-1 6 0-16,-3 0 0 0,-5 5-2 15,-5 5 0-15,-9 5-4 16,-9 3-27-16,-11 0-44 15,-14 1-158-15</inkml:trace>
  <inkml:trace contextRef="#ctx0" brushRef="#br0" timeOffset="483.6">11923 12740 414 0,'-6'0'4'0,"1"0"-7"16,0 5-7-16,-1 8-2 15,-1 6 3-15,-3 6 1 16,-4 4-7-16,-2 4-7 16,-1 1-2-16,-3 2 11 15,0-2 11-15,0-1 2 0,1-4 0 16,0 0 1-16,3-4 5 15,3-3 7-15,3-4 0 16,5-1-3-16,4-2-4 16,1-3-5-16,9-2-1 15,9-1 8-15,8-2 2 16,8 0-4-16,9-3-3 15,9 3 1-15,8-2-1 0,8 0-2 16,2 1-10-16,3-8-70 16</inkml:trace>
  <inkml:trace contextRef="#ctx0" brushRef="#br0" timeOffset="3307.2">10609 13055 277 0,'-54'14'8'0,"0"0"2"15,0 6-6-15,-1 3 16 0,2 5-3 16,1 3-9-16,0 5-3 15,1 2-4-15,-1 6-1 16,0 4 1-16,-1 5-3 16,-1 5-5-16,-2 2-3 15,-1 5 6-15,1 2 4 16,1 2-1-16,3 2 7 0,5 2 7 15,4-1 4-15,7 2-1 16,6 3-3-16,6 2-7 16,4 1 0-16,7 4-3 15,5 5 0-15,4 3-2 0,4-2-1 16,1 1 1-16,8 0-2 15,6 1 1-15,7-1 0 16,5-3-1-16,7 2 1 16,5 0-3-16,5-2 1 15,6-4-1-15,3-1 0 0,3-4 2 16,2-3 0-16,3-2 0 15,2-5-1-15,3-1 1 16,4-5 0-16,1-4-1 16,4-6 2-16,2-7 0 15,2-6 1-15,2-8 1 16,0-8-1-16,2-11 1 0,-1-8-2 15,-1-5 0-15,0-9 0 16,-2-13 1-16,-4-10 0 16,-3-10-1-16,-5-8 1 15,-4-8-2-15,-5-7-3 16,-5-7 4-16,-5-4 0 0,-5-2 2 15,-7-4-2-15,-3-3 0 16,-5-3 2-16,-5-1 1 16,-3-3 0-16,-3-3 2 15,-4-1 4-15,-4 1-3 16,-1-3-3-16,-5-3 0 0,-3-2-1 15,0 0-2-15,-3-4 0 16,-8 0-2-16,-6 4-8 16,-5 2 0-16,-5-1-4 15,-6 5 10-15,-6 4 4 16,-6 6 2-16,-5 1 1 15,-4 9 11-15,-4 7 1 0,-3 3 1 16,-2 10-2-16,-1 3-6 16,1 7-5-16,0 7-4 15,-2 4-28-15,-3 4-48 16,-1 4-234-16</inkml:trace>
  <inkml:trace contextRef="#ctx0" brushRef="#br0" timeOffset="4836">8269 13377 303 0,'-36'-6'8'0,"-1"-2"-5"16,-1 3-1-16,1 1 12 16,0 2-10-16,-1 2-2 15,0 1 6-15,-2-1-7 0,-1 6-2 16,-2 6-5-16,-1 3-4 15,-2 3 0-15,-1 4 2 16,-3 6 3-16,1 1 4 16,-3 7 1-16,-2 1 2 15,2 7 4-15,0 3 0 0,0 3 2 16,3 4-1-16,2 4-4 15,1 7-1-15,4-1 0 16,2 2-2-16,5 2 2 16,2 0 0-16,5 0 5 15,7 0-1-15,4 3-5 0,5 1 1 16,4 1-1-16,4 2-1 15,5-1 2-15,0 1-1 16,3-1-1-16,6 0 1 16,3-2-1-16,2-1 0 15,3-2 0-15,4 1-2 0,4-1 2 16,2-2 0-16,2-2 0 15,3-3 0-15,3-2 1 16,1-3-2-16,0-3 2 16,2-4-1-16,1-2 1 15,1-4-1-15,1-1 1 16,2-4 2-16,0-2-2 0,2-4 3 15,2-2-1-15,-2-4 1 16,1-2 0-16,-2-2-2 16,1-3 1-16,-1-5 0 15,1-1-2-15,0-5 1 16,1-3-1-16,2-5 0 0,0-1-1 15,1-1 1-15,-2-12-1 16,1-2 3-16,-2-3-3 16,-1-4 0-16,-2-2 2 15,-1-3-3-15,0-4 3 16,0-1-2-16,-1-2-1 0,-1-4-4 15,-1 0 3-15,-3-3 2 16,-2-1 1-16,-2-1-1 16,-3-5 0-16,-1 0 0 15,-1-8 3-15,-1-3-2 16,-3-4 0-16,-1-5 0 0,-2-1-1 15,-3-2 1-15,-1-1-1 16,-4 1 1-16,-4 2-2 16,-1-2 2-16,-3 0 1 15,-2 1-2-15,-3-1 2 16,0-1-1-16,-1-1 4 0,-5 1 6 15,-4-1 8-15,-4 3 5 16,-2 1-12-16,-1 1 3 16,-3 3-3-16,-3 0-9 15,-2 1-3-15,-3 3-1 16,-5 3-2-16,-1 2 1 15,-4 5-5-15,-5 5-6 0,-1 7-11 16,-4 6-12-16,-6 2-25 16,-5 5-134-16</inkml:trace>
  <inkml:trace contextRef="#ctx0" brushRef="#br0" timeOffset="6193.21">3954 16108 295 0,'7'3'33'15,"2"-2"-40"-15,5-1 4 16,5 0 11-16,5 0 4 0,3-1-2 16,6 1-4-16,5-3-5 15,3 3 1-15,3-2-1 16,5 2 0-16,0-1-3 15,4 1-4-15,2 0 3 16,3 0 3-16,0 3-2 0,4 2 3 16,4-2-1-16,3 0 0 15,0-3 0-15,2 0 1 16,2 0 2-16,1-1 2 15,1 1-1-15,0-1 0 16,2-1 2-16,0-2-3 16,0-1-2-16,-2 1 1 0,-1-1-1 15,-2-1-2-15,-3 0 2 16,-3 0-3-16,-4 0 1 15,-4 1 1-15,-4 0 0 16,-4 0 0-16,-4 2 1 16,-5-2-2-16,-4 1 2 0,-5 1-2 15,-5 0 2-15,-4 0 1 16,-5-1 3-16,-1 4 1 15,-5-3-2-15,-2 3-2 16,-1 0 0-16,-2-1-2 16,-1 1 0-16,-1-1 0 0,-2 0-8 15,0 1-8-15,-1-3-13 16,-2-2-23-16,0-7-84 15</inkml:trace>
  <inkml:trace contextRef="#ctx0" brushRef="#br0" timeOffset="7285.21">1679 16231 309 0,'12'-1'2'0,"2"-3"-3"15,4-2 5-15,5 2 5 16,5-2-2-16,3-3-4 0,7 3-2 15,5-1 0-15,4-2 0 16,4-1-2-16,4 1-2 16,4-1-2-16,3-2 1 15,-1 1 2-15,-1-1 1 16,0-1 1-16,-4 2 3 0,-4-1 6 15,-5 1 4-15,-4 3 5 16,-5 1-1-16,-5 2-5 16,-4 3-5-16,-3 2-3 15,-3 0-2-15,-3 4-1 16,-3-1-33-16,-3-3-68 0</inkml:trace>
  <inkml:trace contextRef="#ctx0" brushRef="#br0" timeOffset="13651.02">11044 11728 269 0,'-7'0'8'0,"2"0"-4"15,3 0 0-15,2 0 11 16,1 0-29-16,9-5 17 16,2-2-1-16,6-2 2 15,4-3-4-15,3-4 2 0,5-3-2 16,5-4 2-16,5-4-1 15,6-4 8-15,6-5 2 16,7-3 3-16,8-4-1 16,7-1-3-16,3-5-2 0,6-2-2 15,5-1-1-15,5-1-2 16,1 1 0-16,3 0-1 15,1-1 0-15,-1 3-2 16,0 0 1-16,-3 2-1 16,-2 1 0-16,-6 4 0 0,-6 4-1 15,-6 5-3-15,-12 5-4 16,-8 6-8-16,-11 6 2 15,-11 6 0-15,-10 4-1 16,-6 7 1-16,-9 0-13 16,-5 0-34-16,-2 8-39 15</inkml:trace>
  <inkml:trace contextRef="#ctx0" brushRef="#br0" timeOffset="14290.62">10997 11380 302 0,'9'-12'3'15,"-3"2"-2"-15,-1 4-1 16,2 2 0-16,-3 4 0 16,-2 0-7-16,-2 9-6 15,0 7 13-15,-1 4 1 16,-6 6 0-16,-2 5-1 0,-3 2 2 15,-2 2-2-15,0 2 0 16,-4-2 0-16,1 1 0 16,0-4 7-16,0-4 8 15,3-2 1-15,0-6 0 16,7-4-5-16,0-3-5 0,6-2-4 15,1-4-2-15,1 1 0 16,10-2-3-16,2 0 6 16,8-1-1-16,6-2-1 15,4 0 1-15,7 0-1 16,3 1 0-16,1-2-1 15,4 4 0-15,-1-1-4 0,1 2 1 16,-2 1-4-16,0-1-11 16,-4-1-13-16,-5-3-50 15</inkml:trace>
  <inkml:trace contextRef="#ctx0" brushRef="#br0" timeOffset="20828.03">11815 14865 275 0,'10'0'3'16,"3"-1"-7"-16,4-5 3 16,7-1 5-16,4-2 6 15,6-1 0-15,5-2 2 0,8-2-6 16,3 0-3-16,7-2-2 15,4 0 0-15,6-1-1 16,3-3 1-16,4-1-2 16,1 1 1-16,2-4-1 15,-1 1 2-15,-3 2 0 0,-2 1-2 16,-6 3 2-16,-3 3-1 15,-8 1-1-15,-7 3-4 16,-10-3-50-16,-11 0-131 16</inkml:trace>
  <inkml:trace contextRef="#ctx0" brushRef="#br0" timeOffset="21327.23">12241 14560 300 0,'-10'10'13'0,"-2"0"-15"15,-3 5-2-15,-4 5 3 16,-4 0 2-16,-1 2-1 16,-4-1-1-16,0 0 1 15,-1 0 1-15,1-4-1 16,2-2 2-16,3-1-1 0,3-4 2 15,5-1 4-15,5-3 5 16,3-1 3-16,4-1-3 16,3-1-13-16,0 0-4 15,8 1 3-15,2 1 1 16,5 0 1-16,2 2 4 15,5 3-1-15,2 0-1 0,4 4-1 16,3 1 2-16,2 3-3 16,3 1 0-16,1 3 0 15,1 1 0-15,0-1-30 16,-3-1-22-16,-1-6-97 15</inkml:trace>
  <inkml:trace contextRef="#ctx0" brushRef="#br0" timeOffset="24431.64">10779 7783 401 0,'1'0'6'16,"2"-4"-11"-16,3-4-7 15,3-1 14-15,6-5 0 16,6-3 0-16,6-2-2 0,7-6 2 16,7-5-2-16,7-4 0 15,5-4 0-15,4-5-4 16,7-4-10-16,3-6 10 15,4-4 2-15,4-4 2 16,4-6 3-16,2-4 6 0,4-5 4 16,1-2 8-16,2-2 0 15,1 0 4-15,-2 5-1 16,-1 2-4-16,-4 7-10 15,-7 5-2-15,-6 8-8 16,-9 9 0-16,-11 8 0 16,-10 8-13-16,-13 7-32 0,-12 5-40 15,-14 6-133-15</inkml:trace>
  <inkml:trace contextRef="#ctx0" brushRef="#br0" timeOffset="24899.64">10821 7382 351 0,'-10'18'-33'0,"-3"7"-11"0,-2 7 37 16,0 3 0-16,-3 5-15 15,-1 0 13-15,2 0 11 16,0-2-2-16,3-2 7 16,1-4 16-16,5-3 0 15,3-5-4-15,5 0-4 0,0-5-2 16,7-1 1-16,8-4-8 15,5-3 4-15,5 0 11 16,6-2-5-16,5-1-4 16,6 0-7-16,5 2-4 15,2 0-4-15,-1-3-45 0,-2-5-111 16</inkml:trace>
  <inkml:trace contextRef="#ctx0" brushRef="#br0" timeOffset="32356.45">13998 11900 187 0,'-4'0'5'15,"2"-2"-4"-15,0-1 13 16,2 1 0-16,0-1-11 15,0 0-6-15,0 1-1 16,1-2 4-16,2 2 2 16,2-2 10-16,0 2-9 15,2-1-1-15,3-1 0 0,1 2 1 16,2-1 1-16,5 2 1 15,2-1 3-15,4-2 2 16,3 1-3-16,6 1 1 16,4-1-1-16,5 0-4 15,5 0 1-15,4-1-4 0,3 1 0 16,3-1 2-16,4-2-3 15,2 0 4-15,5 0 2 16,2 0 3-16,2 1 1 16,2-2-1-16,1 3-3 0,-1 0 1 15,-1 1-4-15,-2-2-1 16,-1 2 0-16,-5 1-1 15,-3-2 0-15,-5 1 1 16,-6-1-2-16,-9 1 1 16,-6 0 0-16,-9 1 0 15,-7 1 0-15,-8-1 0 0,-5 0 0 16,-5 2 1-16,-2 0-6 15,0 0-12-15,-7 0 22 16,-1 4-4-16,-3-1-23 16,0 0-29-16,1-3-46 15,2 0-56-15</inkml:trace>
  <inkml:trace contextRef="#ctx0" brushRef="#br0" timeOffset="32652.85">15551 11633 171 0,'0'-9'67'0,"0"1"-40"15,0 2-7-15,0 0-4 16,0 5-1-16,0 1-10 16,0 0-3-16,0 0-8 15,3 1 0-15,2 6 1 16,3 3 5-16,2 2 1 0,2 0 1 15,2 5-2-15,2 1 1 16,-1 0 0-16,2 2-1 16,-3-2 1-16,-3 1-1 15,-3-1 1-15,-5-1-2 16,-3 1-5-16,-3 1 6 0,-12 1 0 15,-6 3 6-15,-9 4-3 16,-7 3-1-16,-6 0-17 16,-5-2-108-16</inkml:trace>
  <inkml:trace contextRef="#ctx0" brushRef="#br0" timeOffset="41404.47">14180 13665 300 0,'-1'0'7'0,"-1"0"-2"16,2-6-13-16,2 2 1 15,8-2 13-15,3-1-4 0,5-2-1 16,7-1 0-16,6-3 2 15,3-1 1-15,7-3 0 16,4-1 1-16,1-3-2 16,2 0 1-16,0 0-3 15,-1 0 1-15,-5 2-3 16,-2 2 2-16,-5 3-1 0,-5 2-1 15,-5 5-6-15,-8 3-8 16,-5 2-25-16,-7 2-34 16,-5 0 2-16,0 0-36 15</inkml:trace>
  <inkml:trace contextRef="#ctx0" brushRef="#br0" timeOffset="41685.25">14704 13343 141 0,'0'-5'110'0,"0"0"-99"16,0 2-4-16,0 1-5 16,3 0-2-16,3 0-2 15,2 1 3-15,3 1 2 16,4 0-2-16,-1 0 0 15,0 3 0-15,-1 4-2 0,-2 3 1 16,-3 1-2-16,-2 4-2 16,-4 2 2-16,-2 2 4 15,-2 5 16-15,-8 3 0 16,-2 3 0-16,-3 3-11 0,-3 4-6 15,-2 1 0-15,-4 0-20 16,-1-5-56-16</inkml:trace>
  <inkml:trace contextRef="#ctx0" brushRef="#br0" timeOffset="43245.27">14164 8825 275 0,'-9'-3'17'16,"3"-4"-9"-16,2 1 5 0,2 0 4 15,2 0-7-15,0-2-10 16,3 1-6-16,6 0 10 15,5-1-2-15,1-3-2 16,5 0 0-16,4-2 0 16,4-2 1-16,4-4-1 0,7-1 0 15,3-3 3-15,4-3 0 16,4-2 5-16,5-1 0 15,3 0-1-15,2-3-2 16,1 1-1-16,1 1-2 16,0 2-2-16,-2 0 1 15,-4 4-1-15,-6 2 0 0,-5 3-1 16,-7 3-7-16,-7 2-11 15,-4 3-17-15,-8 1-24 16,-2 5-27-16,-5-1 18 16</inkml:trace>
  <inkml:trace contextRef="#ctx0" brushRef="#br0" timeOffset="43432.47">15172 8207 278 0,'-7'-7'33'0,"1"-1"-9"15,2 1-2-15,2 4 3 16,1 1-6-16,1 2-13 15,1 0-17-15,9 0-8 16,7 10 12-16,5 0-15 16,4 3-17-16,3 2-19 15,-3 6-28-15,-6 1 6 0</inkml:trace>
  <inkml:trace contextRef="#ctx0" brushRef="#br0" timeOffset="43494.87">15277 8406 79 0,'-34'45'71'16,"-2"11"1"-16,2 3-37 16,7 1-28-16,6-3-35 15</inkml:trace>
  <inkml:trace contextRef="#ctx0" brushRef="#br0" timeOffset="48050.08">16358 13469 250 0,'-21'-22'-2'0,"-2"1"4"0,2 3-2 15,-1 0 4-15,1 1-4 16,-2 2-1-16,-1-2-1 15,-2 1 0-15,-2 0-1 16,-1 3-1-16,-3 0 2 16,-1 2-2-16,-3 4 3 0,-2 0 0 15,-2 4 1-15,-1 3 0 16,-2 0 1-16,1 0 8 15,2 4 7-15,1 6-6 16,0 4-3-16,1 2-6 16,-1 4 0-16,1 4-1 15,0 1 0-15,0 6 0 0,1 3 2 16,4 2-1-16,2 3 6 15,3 2-3-15,2 4 0 16,2 3-4-16,1 3 1 16,2 2 1-16,1 3-1 0,1 0-1 15,2 0 1-15,1 2-2 16,1-1 2-16,1 2 2 15,1 1 5-15,2 3 2 16,1 2 0-16,3 3-2 16,0 0-3-16,7 0-2 15,0 1-1-15,2-3-2 0,8-3-1 16,3-2 0-16,4 0 3 15,1-2-3-15,2 1 4 16,2 1-3-16,0 1 1 16,3 0-1-16,1 0-4 15,0-2 0-15,3-2-12 0,1-2 16 16,2-4-2-16,1-6-1 15,2-2 2-15,2-6 0 16,0-4 1-16,-1-4 1 16,1-3-4-16,-1-1 8 15,0-5 0-15,0 0-2 16,1-7 2-16,2-1-4 0,3-2 1 15,0-5-1-15,1-4 0 16,3-3 0-16,0 0-1 16,2-11 1-16,-1-5-1 15,0-4 0-15,-2-4 0 16,-1-4 1-16,-3-3-1 0,-2-2 0 15,-4-7 1-15,-1-5 0 16,-4-1 6-16,-2-7 7 16,-3-4-3-16,-3-4-3 15,-2-4-3-15,-2-1-2 16,-5-1 2-16,-2-1 0 0,-4-1 2 15,-4 2 2-15,-2-4-3 16,-2-1-4-16,1-2 0 16,-7-5-3-16,-1-6 0 15,-4-3-3-15,-3-1-1 16,-2 3 7-16,-2-1 1 0,-3 3 3 15,-2 5 5-15,-2 6 3 16,-3 7-2-16,-5 5-6 16,-3 10-6-16,-5 9-3 15,-5 10-30-15,-5 4-38 16,-4 6-62-16</inkml:trace>
  <inkml:trace contextRef="#ctx0" brushRef="#br0" timeOffset="49329.28">18396 13278 253 0,'-49'-20'14'0,"-2"2"-8"16,-1 3 8-16,0 2 3 15,-2 2-10-15,-1 1-6 16,-1 3 0-16,-3 2-1 15,-1 5 0-15,-1 0 0 16,-1 0 0-16,0 11 0 0,0 3 0 16,1 4 0-16,3 5 0 15,2 3 0-15,0 4 1 16,3 5 1-16,2 6 2 15,2 5 3-15,3 5 1 16,3 4-1-16,3 6-4 16,2 4-1-16,4 5-1 0,4 2-2 15,4 0 3-15,6 3-3 16,5-1 1-16,8 1-1 15,5 0 0-15,2 2 1 16,7 2-1-16,7 1 0 16,4 3 0-16,2-4 1 0,3-3-2 15,4-1 1-15,1 0 2 16,4-3-4-16,3-1-5 15,3-1-4-15,2 1 4 16,4 3 2-16,1-2-1 16,2-1 0-16,3-2 4 15,1 1 0-15,2-4 3 0,1-2-3 16,1-3 3-16,2-3 0 15,1-3-2-15,1-4 0 16,3-5 2-16,2-4 12 16,1-5 3-16,1-3-6 0,0-5-4 15,2-4-3-15,-1-5 1 16,1-4-3-16,-1-8 2 15,1-5-2-15,1-4 1 16,-1-1-1-16,-1-11 0 16,1-5 1-16,-2-5-2 15,-4-2-2-15,-2-6-3 0,-3-3 5 16,-4-5-1-16,-3-4 3 15,-4-5 0-15,-5-2 2 16,-4-4 9-16,-4-3-2 16,-4-1-6-16,-6-3 8 15,-4-3-3-15,-4-2 7 16,-4-4 5-16,-2-2-2 0,-5-6-10 15,-1 0-4-15,-3-5-4 16,0 2-6-16,-2-5 3 16,-6-4-6-16,-4 3 9 15,-4-1-1-15,-1 1 0 16,-7 2 0-16,-3 3 10 0,-3 4-3 15,-7 5 0-15,-1 2-1 16,-4 0-2-16,-2 0-1 16,-1 2 0-16,-2 0-3 15,-2-2 0-15,-2 2 0 16,-3 2-5-16,-5 9-15 0,-5 7-11 15,-5 5-3-15,-10 9-29 16,-6 8-129-16</inkml:trace>
  <inkml:trace contextRef="#ctx0" brushRef="#br0" timeOffset="51234.49">14246 10270 138 0,'-7'0'27'0,"2"0"-5"16,4-1 9-16,-1-2-1 0,2 1-14 15,0-1-13-15,0 1-6 16,0 0 6-16,6-2 0 16,2 0-1-16,2-3-2 15,4 0 2-15,2-3-1 16,4-1 6-16,5-3 2 0,3-2 6 15,4-1-1-15,5 0 0 16,0-1-4-16,5 0-3 16,2 2-1-16,4-1-4 15,4-2-2-15,4 1 2 16,3 1 0-16,3-2-2 0,0 0 0 15,1-1 0-15,-4 1 0 16,-1 1 0-16,-5 2 0 16,-3 0-2-16,-5 1 4 15,-2 2-2-15,-3 2 0 16,-2 0-2-16,-1 1 4 15,0 1-2-15,0 1 0 0,0 0-2 16,-2 1-3-16,-1 2-23 16,-3-1-10-16,-7 1-23 15,-4 0-15-15,-6 0 25 16,-5 0-51-16</inkml:trace>
  <inkml:trace contextRef="#ctx0" brushRef="#br0" timeOffset="51530.89">15606 9685 219 0,'-9'-6'41'0,"2"-2"-15"0,0 2 2 16,3 3 1-16,2 0-9 15,2 2-11-15,0 1-11 16,6 0-12-16,4 0 17 15,4 0 1-15,3 6-2 0,1 1-3 16,3 3-3-16,1 0-1 16,0 3-3-16,0-1 1 15,-1 3 0-15,-3 0 6 16,-4 3 1-16,-5 1 1 15,-4 4-2-15,-5 3 1 0,-1 5 2 16,-12 7 5-16,-6 8-3 16,-6 9-2-16,-7 4-18 15,-5 0-86-15</inkml:trace>
  <inkml:trace contextRef="#ctx0" brushRef="#br0" timeOffset="52607.28">14307 15686 253 0,'-4'3'115'16,"1"-3"-114"-16,3 0-29 15,0 0-28-15,7 0 52 16,3-1 9-16,3-6-4 0,4-1 1 16,5-3-1-16,2-2 1 15,4-2 3-15,3-1 1 16,4-2 4-16,4-4 3 15,2 1 3-15,3-2 5 16,3-2-4-16,5-1-1 16,2-2-4-16,1-1-6 0,3 1-2 15,-1 1-2-15,-2 1-2 16,-4 6 1-16,-5 3-8 15,-6 3-13-15,-9 4-11 16,-9 4-23-16,-8 1-53 16,-7 2-84-16</inkml:trace>
  <inkml:trace contextRef="#ctx0" brushRef="#br0" timeOffset="52919.28">15100 15160 323 0,'-4'-5'92'0,"1"0"-80"16,1 0-10-16,1 4 1 15,1 1-2-15,1 0-24 0,5 2 15 16,3 6 3-16,4 1-6 15,1 3 5-15,3 0 1 16,1 3 0-16,-1 0 0 16,-1 1 3-16,0 1-1 15,-6 3 4-15,-4 3-2 0,-5 3-2 16,-2 6 3-16,-14 5 2 15,-5 3 3-15,-6 5-1 16,-3 2-4-16,-1 0-9 16,0-4-47-16,1-7-157 15</inkml:trace>
  <inkml:trace contextRef="#ctx0" brushRef="#br0" timeOffset="55602.49">16215 15521 384 0,'0'0'4'0,"0"0"-4"16,0 2-15-16,1 7 5 15,1 5 8-15,1 6 1 0,2 8 1 16,0 9 1-16,1 8-2 15,-2 10 1-15,3 10 0 16,-3 8 0-16,0 8 0 16,0 2 0-16,-2-1 1 15,1-1-2-15,-3-2 6 0,0-8 8 16,1-1 3-16,-1-3 0 15,-1 1-6-15,-2-1-9 16,1-2 0-16,1 0-1 16,0-7-3-16,1 0-17 15,0-6 9-15,0-8-20 16,-2-8-29-16,0-12-97 0</inkml:trace>
  <inkml:trace contextRef="#ctx0" brushRef="#br0" timeOffset="56117.28">16275 15669 311 0,'-1'-25'-21'0,"0"3"-22"0,1 5 12 15,0 4 30-15,0 3 2 16,0 4 2-16,-2 4 12 16,-3 2 9-16,-3 1-10 15,-2 14-12-15,-6 6 3 16,-3 9 4-16,-5 6-4 0,-2 3-1 15,0 1-4-15,0-2 3 16,3-6 9-16,4-8 9 16,5-9 7-16,5-8-4 15,6-7 2-15,3-10-7 16,5-15-34-16,9-10-15 15,4-8 5-15,5-7 12 0,3-1 2 16,-1 4 8-16,-3 9 4 16,-2 9 1-16,-5 11 12 15,-3 10 0-15,-3 8-9 16,1 0-6-16,3 15 7 15,4 6 7-15,5 5-3 0,6 8-2 16,5 7-6-16,5 2-2 16,1 2-28-16,-2-8-52 15</inkml:trace>
  <inkml:trace contextRef="#ctx0" brushRef="#br0" timeOffset="58662.1">16169 9265 246 0,'-10'-14'-14'16,"-1"-1"17"-16,0-2-1 16,2 5 10-16,0-1 1 15,0 1-2-15,2-1-7 0,-1 2-4 16,-1 0-4-16,1 0-5 15,-2 1-1-15,-2 0 4 16,-1 3 5-16,-3 0 1 16,-1 3 12-16,0 2 8 15,-2 2-2-15,0 0-4 16,2 6-8-16,-1 7-5 0,0 5-1 15,0 3 0-15,-1 4 1 16,1 5 0-16,-2 2-1 16,0 2-1-16,1 2 1 15,1 3 1-15,0 3 0 16,0-1 4-16,4 1-3 0,1 1 2 15,6 0-2-15,0-2-1 16,2 3 0-16,3 0-1 16,3 0 2-16,-1 1-2 15,0-2 0-15,5 0 0 16,0-1-2-16,4 0 2 0,-1-2 0 15,3 0-1-15,0-1-2 16,3-1 4-16,1-2-2 16,2-1 1-16,0-5-1 15,1 0 0-15,3-3 2 16,-1 0-2-16,2-4 3 15,2 0 0-15,0-3 2 0,0 0-2 16,2-4 2-16,0 0-9 16,1-3 13-16,0-5-6 15,1-2-1-15,2-5 0 16,-2-1 1-16,0-3-1 15,-1-10 0-15,-2-2 0 0,-3-5-1 16,-3-2 0-16,0-4 1 16,-3-3 0-16,-2-3 1 15,-2-2 2-15,-1-3 11 16,-2-4 5-16,0 0 0 15,-1-2-1-15,-2 0 0 0,1 1-4 16,-1 0-3-16,-3-1-7 16,0-2-4-16,-2-2 0 15,-1-2-1-15,0-4 1 16,0-1-1-16,-2 2 0 15,-3 0 0-15,-2 4 0 16,-3 4 1-16,-2 3 7 0,-5 6 1 16,-3 5-7-16,-7 8-4 15,-7 11-1-15,-8 5-30 16,-9 6-49-16,-6 0-131 15</inkml:trace>
  <inkml:trace contextRef="#ctx0" brushRef="#br0" timeOffset="62889.71">20096 11016 136 0,'-76'-15'26'16,"0"0"-7"-16,-4-1-2 15,-3 3 4-15,-1-1-8 16,-3 1 9-16,-1 1-22 0,-2 1 1 15,-2 0-1-15,-1 3-11 16,-2 0-20-16,1 2 1 16,-1-1 4-16,0 4 20 15,0 1 5-15,1 0 6 16,2 3 23-16,0 0 11 15,0-1-10-15,2 8-12 0,0 3-8 16,0 4-4-16,0 1-3 16,1 3-1-16,1 1-1 15,1 3 1-15,4 0 0 16,3 2 2-16,5 2 4 15,6 1-2-15,7 2 0 0,7 5 1 16,7 0-2-16,6 5-2 16,5-1-1-16,5 3 0 15,7 0-1-15,3 1 0 16,7 0-1-16,6 2 0 15,4 1-3-15,6 2-5 0,4-2-2 16,10 1-8-16,5-1 7 16,8-2 12-16,4 0 5 15,4-1-2-15,3-2-3 16,5-1 1-16,3 2 1 15,3-3-2-15,5-3 1 0,3-1 0 16,5-3-1-16,3-3 1 16,3-1-1-16,4-4 3 15,3-1-2-15,2 1 0 16,3-4 0-16,2 0-2 15,1-2-5-15,3 2 1 0,-1 0-3 16,3-3-5-16,-2 3 8 16,0-3 4-16,1 1-2 15,-1-1 4-15,-4-1-1 16,0-1 0-16,1-2 0 15,-3-2 4-15,2 0 2 16,0-4-2-16,-1 2 1 0,1-5 0 16,-1 0-7-16,1-1 16 15,0-3-10-15,0-2-4 16,2 2 1-16,-3-2 0 15,-1-6-4-15,-5-2 2 16,-2-2-1-16,-3-3 4 0,-5-1 0 16,-1-2 10-16,-3-3 6 15,-2 0 3-15,-3-1-1 16,0-2-6-16,-2 1-5 15,-3-1-5-15,-2-2-3 16,-2 0 1-16,-3-2-1 0,-2 0-1 16,-1 0 1-16,-5-3-1 15,-1 1 0-15,-3-3 0 16,-4-2 1-16,-3 0 0 15,-4-3-1-15,-5 1 2 16,-4-2-1-16,-3 2 12 16,-4-1 6-16,-3 2-1 0,-4-1-6 15,1-1-7-15,-4 1-4 16,-7-3-2-16,-4 2-1 15,-4-2 2-15,-4 0-1 16,-5 2 1-16,-2 2 0 16,-6 0 1-16,-1 1 0 15,-4 1 0-15,-2 0 0 0,-4 0-2 16,-1 3 2-16,-3-2-1 15,-4 2 1-15,-4 0 1 16,-3 3-4-16,-4 1 4 16,-6 4-2-16,-5 1 0 0,-2 4 1 15,-6 2-2-15,-4 3 2 16,-5 6-1-16,-6 4-1 15,-4 3 1-15,-8 2-32 16,-3 3-35-16,-1 3-60 16</inkml:trace>
  <inkml:trace contextRef="#ctx0" brushRef="#br0" timeOffset="66961.31">14545 8558 109 0,'-18'3'43'0,"5"-2"-16"0,2-1 2 16,2 0-9-16,4 0-13 16,2 0-5-16,0 0 4 15,3-1 6-15,0-2-8 16,0-1 6-16,6 1-8 15,4 0-3-15,5-1 2 16,5-1 0-16,7 1 0 0,5-2 1 16,6-2 1-16,4 0 4 15,7-3 0-15,5-1 0 16,4-3 0-16,4-3 1 15,4 1-1-15,3-2-2 16,0 1-3-16,0 0-2 16,0-1 2-16,-6 3-2 0,-3 0 0 15,-7 3 0-15,-7-1 0 16,-9 4 1-16,-7 2-1 15,-10 4 0-15,-5 1-1 16,-6 3 1-16,-4 0-6 0,-2 0-5 16,0 0-1-16,-3 1-12 15,0 1-50-15,0-2-26 16</inkml:trace>
  <inkml:trace contextRef="#ctx0" brushRef="#br0" timeOffset="67288.89">15348 8125 284 0,'-13'-9'16'16,"3"1"8"-16,2 1-1 0,4 5 5 15,3 2-15-15,1 0-16 16,2 4-8-16,9 6 8 15,3 2 3-15,5 2 0 16,5 3-1-16,6-1 2 16,2-1-8-16,2 1-2 0,1 1 1 15,-2-4-1-15,-3 2 3 16,-4 0 5-16,-4 0 0 15,-4 2 1-15,-6-2 1 16,-5 4 0-16,-6 3-2 16,-1 3 1-16,-13 10 5 0,-9 7 4 15,-5 8-7-15,-8 11 0 16,-3 3-18-16,-4-3-53 15,0-5-195-15</inkml:trace>
  <inkml:trace contextRef="#ctx0" brushRef="#br0" timeOffset="77662.92">19146 8568 217 0,'5'-4'0'0,"-1"-4"-2"16,2 3-2-16,1 0 3 16,-1 1 2-16,-2 0 3 15,0-1-1-15,-1 3 2 16,-2-1 12-16,1 0 7 0,-2 3 5 15,1-2-9-15,-1 2-7 16,2 0-11-16,-1 0-2 16,3 3 5-16,-1 7 4 15,1 2 2-15,0 4-1 16,0 3-4-16,1 4 3 0,-1 4 2 15,0 3-4-15,0 1-4 16,-1 2 0-16,0 3-3 16,-2-2 2-16,0 2-1 15,0 0 0-15,0 0 0 16,1-3-2-16,-1-1 2 15,2-3 0-15,0-5-1 0,3-2 1 16,-3-6 0-16,2-2-1 16,-1-4 0-16,-1-2 2 15,1-2-1-15,-3-1-2 16,1-1-15-16,-2-2-12 15,0-2-27-15,0 0-70 0</inkml:trace>
  <inkml:trace contextRef="#ctx0" brushRef="#br0" timeOffset="78099.73">19137 9028 381 0,'-3'0'10'0,"3"-6"-9"15,0 5-4-15,0 1-11 16,7 0 13-16,2 0 3 0,2 7 3 16,-1 1-4-16,1 2-1 15,-1 2-1-15,-1 3-1 16,0 1-1-16,1-1 0 15,0 0 0-15,-3-2 2 16,2-2 0-16,0-1-1 0,0-5 1 16,-1-2-3-16,-1-3 0 15,3 0 0-15,0 0 9 16,1-10-5-16,2-2 3 15,-1-1-1-15,0-3 1 16,1-1-1-16,-2-1-1 16,-2 0 0-16,-2 2 0 0,0 1-1 15,-4 4 0-15,-1 3 1 16,-2 5 1-16,0 3-2 15,0 2-5-15,-3 11 4 16,-4 9 1-16,-6 9 0 16,-4 10 0-16,-4 8-13 0,-5 3-32 15,-6 0-99-15</inkml:trace>
  <inkml:trace contextRef="#ctx0" brushRef="#br0" timeOffset="80580.14">23479 8495 292 0,'0'-8'8'16,"0"-1"-5"-16,0 2-1 0,0 0 6 15,0 3-1-15,0 1-4 16,0-1-5-16,2 1 0 16,1-2-4-16,0 0-1 15,2 1 4-15,1-1 1 16,0 0 0-16,2 1-4 0,4-1 2 15,0 4 7-15,2 0 0 16,3 1-1-16,1 0-2 16,-1 2 0-16,1 4 1 15,0 4-1-15,-2 0 0 16,1 3-1-16,-4-1-3 15,-1 3 3-15,-3-1-1 0,-2 2 2 16,-1 0-3-16,-2 2 2 16,-3-1 1-16,-1 1 3 15,0 3 3-15,0 0-1 16,0 1 0-16,0 3 1 15,0 0-2-15,0 2-2 0,0 0 0 16,0 1 0-16,0-1 0 16,1 1-1-16,-1-1-2 15,-4-2-3-15,-4-3 1 16,0-1 2-16,-1-2-1 15,-1-2 2-15,-1-3-1 16,3 1 2-16,0-4 0 0,1-1-1 16,0-2 0-16,3 1 0 15,-1-1 1-15,2-2 0 16,1 2 0-16,0 0-1 15,2-1 1-15,0 0-2 0,0 0-11 16,0 1-23-16,0-5-61 16,0-3-32-16</inkml:trace>
  <inkml:trace contextRef="#ctx0" brushRef="#br0" timeOffset="80954.53">23578 8932 251 0,'-4'0'5'0,"4"0"3"15,0 0-15-15,0 3-12 16,0 2 24-16,4 3 1 15,1 4 1-15,0 3-3 16,-1 0 0-16,0 4-3 16,-2 4 3-16,-2 0-2 0,0 4 0 15,0 0-1-15,-6 2 1 16,2-1 1-16,-2 0 1 15,2-1-2-15,0-4 0 16,1-3-1-16,3-6 2 16,0-4 7-16,0-5 3 0,2-5 5 15,8 0 18-15,7-4-3 16,8-9-20-16,10-4-8 15,11-2-4-15,12-3 0 16,4-4-32-16,3-3-113 16</inkml:trace>
  <inkml:trace contextRef="#ctx0" brushRef="#br0" timeOffset="84355.34">19026 4737 315 0,'-5'-11'0'0,"1"-2"6"15,1 3-3-15,2 3 3 16,1 2 4-16,0 0-6 0,0 4-3 16,0 1-1-16,0 0-6 15,0 6 3-15,1 8 2 16,2 6 1-16,0 5-1 15,0 9 1-15,-1 5 0 16,0 6-1-16,-2 4 1 0,0 3 0 16,0-2 0-16,0-1 1 15,0-2-1-15,0-4 2 16,0-6 2-16,1-3 0 15,-1-6 2-15,2-4 2 16,0-2-5-16,0-4-1 16,-1 1-1-16,1-4-1 0,-2 3-14 15,0-3-19-15,0-5-47 16,-7-5-81-16</inkml:trace>
  <inkml:trace contextRef="#ctx0" brushRef="#br0" timeOffset="84776.54">18953 5379 267 0,'10'5'-5'0,"2"-1"-10"16,1 0 9-16,2 3 5 16,0-2 1-16,2-1-2 0,-1 2 2 15,1-4 2-15,0-3-1 16,0 1 8-16,1 0-2 15,-1-1 7-15,1-7-6 16,-1-2 0-16,-1-2-2 16,-2-2 1-16,-2 0 2 0,-2-2-4 15,-1 0 2-15,-2 0 2 16,-4 1-3-16,0 3 4 15,-2 1-1-15,-1 4 1 16,0 2-1-16,0 4-5 16,-1 1-1-16,-7 6-8 15,-3 10 6-15,-5 7-1 0,-6 10 1 16,-5 11-1-16,-6 11 0 15,-2 4-12-15,-5 2-45 16,-5-6-137-16</inkml:trace>
  <inkml:trace contextRef="#ctx0" brushRef="#br0" timeOffset="91782.96">13750 7467 293 0,'8'0'33'16,"1"0"-34"-16,3 0 1 15,5 0 0-15,5 0 2 16,4 0-1-16,4 0 1 16,6 0-2-16,6 0 0 0,4 0 0 15,8 0 0-15,4 0-6 16,7 0-5-16,5-1-1 15,3 1-3-15,4 0-2 16,2 2-4-16,5 1 1 16,-1 3 9-16,2-3 10 0,2 1 3 15,0-2 11-15,-2-1 13 16,-3 2 2-16,-2-3-4 15,-5 2-3-15,-7-2-2 16,-6 2-3-16,-7-1-4 16,-9 0-3-16,-9 2-5 15,-6 0-3-15,-8 0-1 0,-5 0-20 16,-7-3-49-16,-7 0-89 15</inkml:trace>
  <inkml:trace contextRef="#ctx0" brushRef="#br0" timeOffset="92562.96">14006 7600 368 0,'-4'-3'0'0,"-2"2"-13"16,3 1-24-16,-1 3 32 15,3 10 3-15,-1 3 1 0,2 6-2 16,1 5 1-16,-1 4 2 16,2 6 0-16,3 5 0 15,-1 6 1-15,-1 3-1 16,0 6 0-16,0 5 0 0,-2 4 3 15,0 9 3-15,0 3 5 16,-1 7-2-16,0 9-1 16,1 6 3-16,-2 5-4 15,-5 4 1-15,0 6-1 16,-2 3 1-16,1 3-1 15,-1 2-1-15,-1 2 2 0,3 4-1 16,1 2 0-16,-1 1-5 16,3 3-1-16,2-3 0 15,-2 2-1-15,3-1 1 16,0-3-1-16,0-3 1 15,0-1-1-15,1-4 0 0,0-5 0 16,0-5 0-16,-1-5-2 16,0-8 1-16,-3-5 0 15,-1-8-1-15,-2-4 2 16,-2-7-1-16,2-10 1 15,-1-7 0-15,2-8-2 0,0-9 0 16,3-7-1-16,0-7-4 16,1-7-5-16,0-7-4 15,0-4-15-15,0-7-10 16,-1-2-27-16,0-2-3 15,-1-15-47-15</inkml:trace>
  <inkml:trace contextRef="#ctx0" brushRef="#br0" timeOffset="92906.16">13772 11417 258 0,'9'-9'35'0,"2"3"-33"15,1 4 0-15,5 2 0 16,1-1-3-16,2 2 2 0,2 6-1 16,1 2-2-16,1-2-5 15,0 0-2-15,1 0-4 16,-2-4 2-16,1-1 8 15,-3-2 0-15,-1 0 6 16,-2 0 17-16,-5-5 8 0,-1 1 1 16,-3-2 0-16,-3 2 2 15,-4 0 0-15,0 3-10 16,-2 1-9-16,0 4-19 15,-9 18 2-15,-9 17 3 16,-7 17 4-16,-13 10-30 16,-12 7-73-16</inkml:trace>
  <inkml:trace contextRef="#ctx0" brushRef="#br0" timeOffset="97804.57">12063 6263 318 0,'-3'0'14'0,"0"0"-13"16,1-4 1-16,0 2 11 0,2-1-10 15,0 0 1-15,0 1-5 16,0-1-6-16,3-1-10 16,7-3-3-16,4-2 7 15,8-5 13-15,8-5 0 16,8-5 0-16,9-9 10 0,12-4 10 15,10-8 1-15,8-3-4 16,9-7-3-16,7-2 0 16,4-2 3-16,3-2-4 15,-1 1 0-15,0 0 0 16,-2 4 0-16,-6 1-4 15,-4 8-4-15,-6 5-4 0,-7 9 0 16,-10 4-2-16,-11 10-23 16,-15 2-33-16,-17 5-57 15</inkml:trace>
  <inkml:trace contextRef="#ctx0" brushRef="#br0" timeOffset="98256.97">12407 5724 128 0,'-26'26'-5'16,"-3"4"-11"-16,-3 4 13 15,-2 3 4-15,0 1 5 0,1 3-1 16,0 1 1-16,1 0-3 16,2-2-2-16,1-2 0 15,4-4 0-15,5-6-1 16,5-6 0-16,4-7 16 15,5-6 12-15,4-3-2 16,2-5-3-16,1-1 21 0,7 0-6 16,5 0-11-16,7 0-10 15,7 0-4-15,7 0-3 16,9 0-5-16,8 11-3 15,7 6-1-15,8 5 0 16,4-3-14-16,0-3-81 0</inkml:trace>
  <inkml:trace contextRef="#ctx0" brushRef="#br0" timeOffset="112469.59">23434 11583 341 0,'11'-11'6'0,"3"0"-10"16,5 1 2-16,4 2 6 15,5 1-3-15,2 0 0 16,5 1 0-16,4 1 0 15,6 1 0-15,4 0-2 0,9 2 0 16,6-1 3-16,5 3-2 16,5 0 0-16,2-1 0 15,1 1 1-15,-1-2-1 16,-2 2 5-16,-2-2 5 15,-5 2 2-15,-3 0-5 0,-7-1-5 16,-5 1-1-16,-5 1-1 16,-5 4-1-16,-5 0-12 15,-10-3-34-15,-8-2-102 16</inkml:trace>
  <inkml:trace contextRef="#ctx0" brushRef="#br0" timeOffset="112984.39">23739 11314 205 0,'-17'1'126'15,"2"-1"-123"-15,1 0-3 16,1 2 0-16,0 3 1 15,-1 0 0-15,1 2 1 16,-1 1-2-16,1 0-2 0,1 2 2 16,0-2 0-16,2 1-1 15,2 0 2-15,3-2-2 16,0 1-1-16,4-1-1 15,0 2-2-15,1-1 0 16,0 0 5-16,0 2-1 16,5 1 2-16,2 0 4 0,2 3 8 15,5 2 6-15,4 4 0 16,8 3-7-16,6 5-2 15,4 3-6-15,5 1-3 16,1-6-29-16,-3-6-173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4:17.883"/>
    </inkml:context>
    <inkml:brush xml:id="br0">
      <inkml:brushProperty name="width" value="0.05292" units="cm"/>
      <inkml:brushProperty name="height" value="0.05292" units="cm"/>
      <inkml:brushProperty name="color" value="#FF0000"/>
    </inkml:brush>
  </inkml:definitions>
  <inkml:trace contextRef="#ctx0" brushRef="#br0">7229 5579 268 0,'43'-15'7'0,"3"-3"-6"15,5 3 6-15,4 3 2 16,2-1-4-16,2 4-5 16,1 2 0-16,-1 1 0 0,0 3 1 15,3 1-1-15,2 2-3 16,0 0-5-16,3 4-5 15,3 5 0-15,3 1 1 16,0 2-2-16,4 2 0 16,4 0 4-16,1 0 7 0,5 1 1 15,6-1 3-15,3-1-1 16,5-2 0-16,5-1 1 15,1-1-2-15,5-2 2 16,2-3-1-16,4 1 0 16,2-1 0-16,3-3 0 0,3 2 0 15,0-2 0 1,3 0 1-16,1 1-2 0,2-2 1 15,0 1 0-15,3-1-1 16,2-1 0-16,0 1 1 16,-1 0 0-16,2 0 0 15,-2 0 0-15,0 0 1 0,-1-1 5 16,-1 0 0-16,2 1-2 15,0 0-3-15,-1 0-1 16,0-1 2-16,1-1-1 16,1 0-4-16,-1-1 2 15,-1-1 0-15,0 0 0 0,2-2 0 16,-1 1 1-16,-2-1-2 15,0-3 3-15,-1 1 0 16,-2 2-1-16,-2-4 4 16,2 2 3-16,-1 1-2 15,-1 1-1-15,-2 0-4 16,0 1 1-16,-3 1 0 0,-2 0-7 15,-2-1-7-15,-4 3-3 16,-1-3 3-16,-2 2 3 16,-2-1 4-16,-3 0 2 15,-5 0 1-15,-3 0 2 16,-4 0 0-16,-4 0 1 0,-5-2 0 15,-4 2 1-15,-5-1 6 16,-4 0-4-16,-5-1 0 16,-6 0-1-16,-2 1 1 15,-8-1 2-15,-3 0 5 16,-4-1 3-16,-4 2 2 0,-6 0-1 15,-5 4-6-15,-4 1-5 16,-7 0-4-16,-5 0-23 16,-7 1-36-16</inkml:trace>
  <inkml:trace contextRef="#ctx0" brushRef="#br0" timeOffset="2901.6">8277 6955 373 0,'2'-11'-37'0,"-2"-4"49"16,4 4-6-16,4 2-2 15,5 1-3-15,4 3 1 16,4 1-2-16,4 1 2 0,5 3-2 16,5 0 0-16,4 0-7 15,4 0-9-15,4 6-10 16,4-1-4-16,5-1-6 15,4 1 17-15,2-2 10 16,6-1 7-16,3-2 3 0,4 0-3 16,4 0 6-16,6 0 9 15,4 0 2-15,6 0-4 16,5-1-2-16,6 1-4 15,6 0 0-15,4-4-2 16,4-3-1-16,4 1 0 0,2-3-2 16,3 1 2-16,0 0-2 15,6-1 1-15,2 0-1 16,1 3 1-16,0-2-1 15,3 3 0-15,0-1 0 16,-2 2 0-16,-1-2-2 0,0 2 2 16,0 0-1-16,-3-1 1 15,-1 0-1-15,-3 0 1 16,-2 0 1-16,-3 2-1 15,-6-2 0-15,-5 0 1 16,-4-1-1-16,-7 2-1 16,-7-3 2-16,-6 3 0 0,-6-1-1 15,-10-1 0-15,-6 1 0 16,-9 0-1-16,-9 1 1 15,-6 0-1-15,-10 2-2 16,-4 1-2-16,-6 1 3 16,-4 0-1-16,-4 0-12 0,-5 7-29 15,-5-1-29-15</inkml:trace>
  <inkml:trace contextRef="#ctx0" brushRef="#br0" timeOffset="14369.62">8265 8802 285 0,'32'-3'6'16,"0"-7"-4"-16,5 1 7 15,5 3 12-15,5 0-13 16,2 2-4-16,4 1-3 15,2 3 1-15,6 0-1 0,1-1-2 16,4 1-6-16,4 0-6 16,4-1-8-16,4 1-1 15,5-1 6-15,5-2 6 16,5-3 7-16,6 0 3 15,5-1 0-15,5 0 1 0,5 0 2 16,4-1 3-16,4 1-3 16,5-1 2-16,4-2-5 15,2 2 4-15,4-2 1 16,5 0 1-16,3 1 2 15,1 1-2-15,2 2 1 0,4 1-4 16,0 2-2-16,2 0-1 16,1 1 1-16,3 0-1 15,-1-1 0-15,0 2-3 16,1-1-2-16,-1 2-1 15,-2-1 4-15,0 0 0 16,0 0-2-16,-1 1-3 0,-1 0 1 16,-3-1 0-16,1 1 1 15,-4 0 3-15,-3-2 1 16,-1 0 1-16,0-1-1 15,-3 0 2-15,-5 0 0 16,2-2 6-16,-1 1-4 0,-3-1 1 16,-2 1-1-16,0-1 1 15,1 0 3-15,-2 1-2 16,-4 0-2-16,0 1 1 15,0 1-4-15,-2 1 0 16,-2 1 1-16,-2-1-1 16,0 1-1-16,0-1-3 0,1 1 0 15,-4-1 4-15,2 1 0 16,-2 0 0-16,-1-1 0 15,-1 1-1-15,-2 0 1 16,-1-1 0-16,0 1 1 16,-2-1-2-16,-2 0 2 0,-3 0-1 15,0 0 1-15,-4 1 0 16,-1-1 0-16,-2 1 2 15,-3 0-1-15,-2 0-2 16,-3-1 0-16,-4 1 0 16,-4 0 0-16,-6-1 0 0,-4 0 0 15,-6-2-2-15,-4 0 2 16,-7 2-2-16,-6-3 2 15,-6 4-1-15,-5 0 2 16,-6 0-1-16,-3 0-2 16,-3 0-8-16,-5 5-7 15,0 4-18-15,-4-3-22 0,-3-1-27 16</inkml:trace>
  <inkml:trace contextRef="#ctx0" brushRef="#br0" timeOffset="21797.23">16281 10292 366 0,'-13'-10'23'15,"0"-3"-16"-15,4 4-7 16,4 4 1-16,1 3-1 0,3 2 0 15,1 0-4-15,0 0-15 16,0 5 19-16,0 7 0 16,1 4 0-16,0 5 0 15,1 4 1-15,0 5-2 16,1 4 0-16,1-2 0 15,2 2-3-15,2-2 1 0,2-4-2 16,3-3-1-16,4-5-4 16,1-5 0-16,3-3 1 15,5-4 5-15,2-5 1 16,6-3 5-16,4-5-2 15,10-13 6-15,8-9 4 16,6-10 0-16,8-7 1 0,8-9-3 16,6-2 1-16,5-6-5 15,0 0 2-15,3 1-4 16,-1 2-1-16,-5 4 0 15,-1 4 0-15,-5 7-1 0,-8 5 0 16,-3 4-1-16,-7 8-8 16,-6 4 0-16,-8 5-4 15,-6 6-12-15,-10 4-22 16,-6 2-46-16,-8 1-33 0</inkml:trace>
  <inkml:trace contextRef="#ctx0" brushRef="#br0" timeOffset="29831.25">8381 12428 189 0,'40'0'9'0,"4"0"-7"15,4-4 4-15,5-2 10 0,3 0-2 16,2 0-8-16,3 1-3 15,-2 0-1-15,2 0-1 16,1 4 0-16,1-1-14 16,0 1 20-16,3 1-6 15,3-1-4-15,3 0-2 16,2 1 3-16,3-2-1 0,2-1 3 15,3 2-3-15,2-2 3 16,2 0 1-16,2 0-1 16,1-1 0-16,3-1 0 15,2 0 2-15,3 1-2 16,2 0 0-16,1 0-2 0,1 0 2 15,3 1 0-15,-1 2 0 16,3 1 0-16,-2-1-5 16,1 0-3-16,0 0-2 15,-2 1 7-15,0-1 2 16,-1 0 0-16,-1 1 1 15,-2-1 1-15,-1 1 2 0,0-1 1 16,-1 1 3-16,-1-1-1 16,-1 1 1-16,0 1-4 15,-1 1 1-15,-2-1-4 16,0 0 2-16,-3 1-2 0,1 0 2 15,0-2-1 1,-4 1 0-16,0-1-1 0,0 0 2 16,-3-1 1-16,0 1 3 15,-2-1 6-15,-3 1-8 16,-1 0-3-16,-3-1-1 15,0 1 1-15,-3-1-1 0,-2 0 0 16,0 1 0-16,-5 0-4 16,-4 0 1-16,-2-1 0 15,-4 1 2-15,-4-1 0 16,-3 1 2-16,-4 0-2 15,-2 0 2-15,-5 0 3 0,-3 0 2 16,-2-2 1-16,-4 1 0 16,-2-1-2-16,-4 2 3 15,-1-2-4-15,-2 2-2 16,-2 0 1-16,-1 0-3 15,-3 0 0-15,-1 0 0 16,-4 0 0-16,0 0 0 0,-2 0-1 16,-2 2-1-16,0-2 0 15,-2 1 2-15,0-1-1 16,0 1 0-16,-1-1 1 15,0 0-2-15,0 0 2 16,0 0 1-16,0 0 1 0,0 0-1 16,0 0-1-16,0 0 4 15,0 1-2-15,0-1 0 16,0 1-2-16,0 2-12 15,0 0-17-15,0 2-8 16,0-2-9-16,-1 0-33 16</inkml:trace>
  <inkml:trace contextRef="#ctx0" brushRef="#br0" timeOffset="49034.88">13941 14491 192 0,'0'0'140'0,"0"0"-130"15,0 0-12-15,0 0-17 0,0 4 3 16,0 6 15-16,0 4 1 15,0 0 0-15,1 7-2 16,1 1 2-16,-1 3 0 16,2 2 1-16,0 0-1 15,2 0 0-15,1-4-1 0,2-2 2 16,4-4-1-16,1-5 0 15,5-5-2-15,3-4-1 16,10-3 11-16,7-4-3 16,9-13 2-16,10-9-4 15,13-10 1-15,8-6-4 16,9-8 3-16,5-6-1 0,7-1-1 15,2-2 1-15,2-1-4 16,-2 2-1-16,-1 3 0 16,-5 4 1-16,-6 4-2 15,-7 4 2-15,-9 9 2 16,-6 5-1-16,-10 6 3 0,-9 6-3 15,-10 6 2-15,-8 10-3 16,-8 1 2-16,-7 1-34 16,-6 8-60-16,-4-3-94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5:18.463"/>
    </inkml:context>
    <inkml:brush xml:id="br0">
      <inkml:brushProperty name="width" value="0.05292" units="cm"/>
      <inkml:brushProperty name="height" value="0.05292" units="cm"/>
      <inkml:brushProperty name="color" value="#FF0000"/>
    </inkml:brush>
  </inkml:definitions>
  <inkml:trace contextRef="#ctx0" brushRef="#br0">7137 4703 151 0,'-5'-8'10'15,"-2"-2"7"-15,3 1 1 16,0 1 6-16,1-1-7 15,1 1-5-15,1-1-3 0,1 0-6 16,-1 0-5-16,1 1 0 16,1-1 6-16,2 3-3 15,1 3-2-15,1 0 2 16,0 3-2-16,2 0-4 15,0 0 2-15,2 5 0 0,1 6 3 16,1 2-1-16,1 6-1 16,0 2 1-16,1 4 1 15,-1 2 1-15,2 3-1 16,-1 1 0-16,-1 0 0 15,-1 1 0-15,1-3-1 16,-1 0 1-16,2-4 2 0,0-5 5 16,3-1 2-16,4-5 0 15,4-5-1-15,7-6-3 16,4-3 0-16,6-5-3 15,4-11 4-15,5-9-2 0,3-2-2 16,2-8-2-16,4-4-2 16,3-4 1-16,0-2-2 15,2-5 3-15,4-1-1 16,1-2 1-16,-1-1 0 15,0-1-1-15,-2 3 2 16,1-1 1-16,-3 2 10 0,-1 2-1 16,-3 0-4-16,-1 5 4 15,-4 0-5-15,-5 4 2 16,-5 6-6-16,-6 4-1 15,-6 7 1-15,-7 5-1 16,-4 7 1-16,-7 6-2 0,0 5-2 16,-3 0-16-16,-6 12-24 15,-2 2-35-15,-4-2-69 16</inkml:trace>
  <inkml:trace contextRef="#ctx0" brushRef="#br0" timeOffset="27347.84">4787 9289 223 0,'-2'1'34'15,"1"-1"-16"-15,-2 0-3 16,3 0 7-16,0 0-16 0,0 0-8 16,0 0 1-16,0 0 3 15,5 3-2-15,0 4 0 16,2 4 0-16,1 4 1 15,1 5-1-15,0 2-1 16,1 4 2-16,0 4-2 0,2-1-1 16,0-1-4-16,3-2 1 15,0-4 1-15,3-4 2 16,2-6 1-16,4-5-6 15,2-7 1-15,5 0 5 16,7-9 9-16,4-11 6 0,7-6-4 16,3-7-5-16,6-6 6 15,5-4-7-15,3-3-1 16,5-5-1-16,5 0-1 15,3-3-1-15,5-1-7 16,2 1-3-16,-1 0-5 0,-2 3-5 16,-5 3 1-16,-7 5 2 15,-6 6 7-15,-10 6 4 16,-6 4 3-16,-7 6 10 15,-5 5 7-15,-6 5 2 16,0 6-8-16,-3 5-6 0,-1 2-4 16,-4 2-50-16</inkml:trace>
  <inkml:trace contextRef="#ctx0" brushRef="#br0" timeOffset="61436.9">7911 13526 257 0,'0'0'11'0,"0"0"-12"15,3 3-12-15,1 0 7 16,2 1 6-16,2 0 0 16,0 3 1-16,2 0 0 15,1-1 0-15,3 2-1 0,-1 0 0 16,0 0 3-16,1-1-2 15,1-1 1-15,1 1 1 16,3-4 2-16,4-3 5 16,7-3 1-16,8-17 9 15,8-10 4-15,11-11-9 16,8-13-1-16,12-11-5 0,10-10 0 15,8-6 5-15,7-3-12 16,3-3 1-16,2 2-3 16,-2 0 0-16,-2 8-6 15,-4 3-7-15,-7 7 2 16,-6 6 3-16,-9 7 3 0,-11 8 1 15,-8 7 1-15,-13 8 1 16,-8 8 0-16,-7 8 2 16,-5 7-9-16,-5 8-19 15,-1 0-27-15,-3 0-36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6:58.888"/>
    </inkml:context>
    <inkml:brush xml:id="br0">
      <inkml:brushProperty name="width" value="0.05292" units="cm"/>
      <inkml:brushProperty name="height" value="0.05292" units="cm"/>
      <inkml:brushProperty name="color" value="#FF0000"/>
    </inkml:brush>
  </inkml:definitions>
  <inkml:trace contextRef="#ctx0" brushRef="#br0">4618 6273 207 0,'29'0'8'0,"3"0"-4"16,3-4 14-16,4 0 1 0,2 1-7 15,2-1-7-15,1 2-3 16,4-1 1-16,1 1-3 15,3 1 0-15,3 0 3 16,4-1-2-16,3 1-1 16,2 1-1-16,1 0 1 0,3 0 0 15,2 0 0-15,2 0-3 16,1 1 3-16,4 4-1 15,4 0 2-15,0 0-2 16,1 0-2-16,1-1 0 16,-1-1 1-16,-1 1 1 15,-2-3 0-15,-1 1 1 0,-5-2 0 16,-3 0 0-16,-4 0-2 15,-5 0 4-15,-3 0-9 16,-6-4 12-16,-3-3-5 16,-5 1 2-16,-2 1 0 15,-4-2 0-15,-4 1 2 16,-4 1 2-16,-3 1-5 0,-3 1 2 15,-4 3-2-15,-2 0-4 16,-3 0-12-16,-3 0-36 16,-4 0-23-16</inkml:trace>
  <inkml:trace contextRef="#ctx0" brushRef="#br0" timeOffset="10485.21">22135 4535 189 0,'-21'-39'5'0,"-2"1"2"0,-3-1 5 15,-2 4-4-15,-2-1-3 16,-6-1-3-16,-1 2 1 15,-4-2-2-15,-3 0-1 16,-6 0 0-16,-4 0 0 16,-4 1-1-16,-6 2 1 15,-5 0 0-15,-4 2-2 0,-2 2 2 16,-4-1 0-16,-1 5 2 15,0 0 12-15,-2 3 10 16,-1 4-7-16,-2 1-8 16,1 5-4-16,-2 2-2 15,-3 5 0-15,-1 4-2 0,-3 2 1 16,0 0-1-16,0 12-2 15,0 1 2-15,1 4-4 16,3 2 1-16,2 3-3 16,5 0 2-16,4 4 1 15,5 1-1-15,5 1 2 0,5 2 1 16,3 1-1-16,5 2 0 15,2 0 0-15,2 4 0 16,2-2 0-16,3 1 2 16,4 1-1-16,2-1 0 15,5 0 0-15,4 2 0 16,3 1-1-16,2 3 2 0,5 2-1 15,3 0 0-15,1 1 0 16,3 0-1-16,2-1 0 16,2 1-1-16,2 0 1 15,3 0-10-15,4 0 1 16,1-1 2-16,4-2 2 0,8 0 2 15,5-4-1-15,4-1 1 16,4-4 4-16,5 0 2 16,3 0 2-16,4-1 1 15,3-1 0-15,3 0 0 16,4-2-2-16,1 0 0 0,4-3-6 15,2-2 0-15,2-2 12 16,3-1-4-16,4-3 5 16,4 0-3-16,2 0-4 15,3-3 3-15,2 2-6 16,1-4 2-16,1 1-1 0,0-2-1 15,3-2 1-15,1-1-1 16,-2-3-1-16,3-3 1 16,0 0-1-16,-1-3 1 15,0 0 0-15,0 0-2 16,-1-8-1-16,0-2 3 0,0-2-1 15,-3-2 0-15,0-2 0 16,-4-3 3-16,-1-1-2 16,-3-1 1-16,-2-1 2 15,-2-3 1-15,-2 1-2 16,-2-2-2-16,-2-2 1 15,-4 0 0-15,-4-2 0 0,-2-2 0 16,-4 1-1-16,-3-1 0 16,-2-1-1-16,-4 0 2 15,-3-2-3-15,-4-1 1 16,-4-1 1-16,-3-1-2 15,-3-1 3-15,-2-1-3 0,-2 1 1 16,-3-1 0-16,-3 2 2 16,-2 1-2-16,-4 1-7 15,-3 1 4-15,1 0 2 16,-7-1 1-16,-3 4 2 15,-3 0 1-15,-3 1-1 16,-1 5 1-16,-2 2 2 0,-4 4 1 16,-1 4-5-16,-2 5 0 15,-2 5-14-15,-1 3-27 16,1 1-35-16</inkml:trace>
  <inkml:trace contextRef="#ctx0" brushRef="#br0" timeOffset="89925.55">13906 6232 264 0,'20'0'-18'16,"2"-3"28"-16,5-2 3 15,6 3 9-15,4 2-7 16,6 0-7-16,5 0-5 16,5 0-2-16,6 7 0 15,6-1-1-15,2 3-3 0,6-3-9 16,5 1-5-16,5-3 1 15,6 1 5-15,4-1 8 16,6 0 1-16,5 1 2 16,4 0 0-16,8 2-1 0,2-2-2 15,6 0-3-15,5-2 2 16,6 0 4-16,3-1 0 15,3-2-1-15,6 0 5 16,4 0 3-16,2 0-1 16,4-2-3-16,4 2-2 15,0 0 0-15,0 0 1 0,-2-1-4 16,2 1 4-16,-5-1-2 15,-5 1 0-15,-6-1 0 16,-4 1 0-16,-9 0 0 16,-7 0 0-16,-7 0 1 15,-5 0 5-15,-7 2 0 0,-6-1 0 16,-7 1 1-16,-5-1 1 15,-7-1-4-15,-9 2 0 16,-8 0-4-16,-7-2 1 16,-9 0-1-16,-7 0 0 15,-10 0 0-15,-8 0 0 16,-6 0-1-16,-8-3-1 0,-4 1 1 15,-3-1-1-15,-2 1-13 16,0 2 10-16,0 0-12 16,0 0-33-16,-3 0 6 15,1 0-26-15</inkml:trace>
  <inkml:trace contextRef="#ctx0" brushRef="#br0" timeOffset="91672.76">6664 7773 122 0,'61'4'-2'16,"2"-1"14"-16,5 0 8 15,4 2-2-15,1 1-3 16,4 0-4-16,2 1-4 15,5 0 0-15,1 1-2 0,4-1-1 16,5 2-3-16,1-1 1 16,5 1-2-16,2-2 0 15,6 1 1-15,1-1-1 16,3-1 1-16,5 0-2 15,4-3 4-15,2 1 5 0,2-3 13 16,2 0-6-16,5-1 0 16,2 0-2-16,4-1-4 15,3 0-2-15,3 1-1 16,5 0-1-16,0-1-4 15,2 1 1-15,0 0-2 16,2 0 2-16,-1 2-2 0,1-1 0 16,2 1 1-16,0 1-1 15,1 1 1-15,-1-1-1 16,2 0 0-16,-3 0-2 15,-2-1 0-15,2-2 4 16,0 0-4-16,-2 0 4 0,-1-1-2 16,0 0-2-16,-2 1 4 15,-4-1-2-15,-1-4 0 16,-3-2 0-16,-3 1 0 15,-4-1 0-15,-2-1 0 16,-3 1 0-16,0 0 0 0,-4 1-2 16,-1 1 2-16,0 0-1 15,-1 2-5-15,-1-1-3 16,-3 0 2-16,-1 2 1 15,0-2 4-15,-3 0 0 16,0 1 2-16,-2-2 0 0,2 3-2 16,3-2 4-16,-2 1-4 15,1 0 6-15,-3 0-6 16,1-1 4-16,-4-1-4 15,0 0 0-15,-4 0 4 16,0 0-2-16,-2 1 3 16,-2-1-2-16,-1 1-1 0,-3 1 0 15,-2 1 0-15,-2-2 0 16,-5 2-1-16,-2-3 2 15,-3 2-2-15,-5-2 1 16,0 1-1-16,-3 0 2 16,-4-1-1-16,-3 1 2 0,-2 0-2 15,-6-1 2-15,-4 1 5 16,-5-1-3-16,-3 2 1 15,-8-2 1-15,-4 1-3 16,-6-1 3-16,-5 1-3 16,-5 1 0-16,-4 0-3 0,-3 1 0 15,-2 2-1-15,-3 0-6 16,-3 0-15-16,-3 0-22 15,-4 0-52-15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39:30.369"/>
    </inkml:context>
    <inkml:brush xml:id="br0">
      <inkml:brushProperty name="width" value="0.05292" units="cm"/>
      <inkml:brushProperty name="height" value="0.05292" units="cm"/>
      <inkml:brushProperty name="color" value="#FF0000"/>
    </inkml:brush>
  </inkml:definitions>
  <inkml:trace contextRef="#ctx0" brushRef="#br0">14261 10424 213 0,'27'0'0'0,"3"-5"-5"16,8 0 11-16,5 2-2 0,5 0 0 15,4 1-4-15,4-1-1 16,6 0 2-16,3 0 1 15,2 0-3-15,7 0 2 16,3 1 1-16,3-1-1 16,5-1-1-16,6 2 0 0,4-1 4 15,5 1 3-15,4 1 0 16,4 1-2-16,4 0 4 15,3-2-3-15,3 2-1 16,1 4-3-16,5 2 0 16,3-1 1-16,1 1-2 15,3 1 0-15,1-1-3 0,3-1 4 16,2 1-4-16,1-2 4 15,0 1-3-15,2-1 4 16,2 0-6-16,0-1 6 16,0 3 0-16,2-2-3 15,0 0 1-15,-1 2 1 0,2-1-4 16,2 1 4-16,-2 0-4 15,1 0 2-15,-2-1 1 16,0 0-8-16,-3 0-8 16,-3-3 13-16,-3 0-2 15,-2-3 5-15,-5 0 0 0,-8 1 20 16,-4-5-5-16,-12-4 5 15,-9-2 3-15,-11 2-3 16,-11-4-3-16,-11 4-2 16,-10-3-1-16,-12 3-5 15,-8 0-5-15,-9 4-3 16,-6 2-2-16,-6 3-2 0,-7 0-23 15,-4 0-38-15,0 0-84 16</inkml:trace>
  <inkml:trace contextRef="#ctx0" brushRef="#br0" timeOffset="4306.6">13713 11153 39 0,'-72'0'38'15,"2"0"-14"-15,3-5-2 16,3 0 1-16,3-2 1 15,3 0-3-15,5-1-1 16,0 1 1-16,5 0-2 0,2 1-11 16,3 5-7-16,3 0-2 15,1 1-20-15,4 1-23 16,3 1-8-16,5 4-7 15</inkml:trace>
  <inkml:trace contextRef="#ctx0" brushRef="#br0" timeOffset="4821.39">12863 11167 83 0,'23'3'10'15,"5"-3"6"-15,8-2 4 16,6 2 5-16,7 0-7 16,8 0-12-16,7 0-5 0,6-1 0 15,5 1-1-15,4 0 0 16,6-1-3-16,4-1-3 15,5-2 5-15,4-1 1 16,5 0 0-16,4-2 1 16,4 1 3-16,4-1 3 0,2 2 9 15,3 1 1-15,4 1-1 16,4 0-5-16,1 1-21 15,3 0 42-15,2 0-29 16,4-1-3-16,-3 1 2 16,2 1-1-16,2 0 1 15,1 0-2-15,-2 0 0 0,-1 1-2 16,0 4-17-16,-2 0-15 15,-4 1 7-15,-5-1 8 16,-5-2 9-16,-5 0 8 16,-7-1 2-16,-7 0 9 15,-6-1 1-15,-6 0-1 0,-6-1 2 16,-7 1-3-16,-8-1-6 15,-6 1 0-15,-7-1 1 16,-8 0 1-16,-7-3 10 16,-6-1 5-16,-6 0-2 15,-5 1-6-15,-3 0-1 0,-4 2-1 16,-4 1-9-16,-3 1 0 15,-4 0-6-15,-3 3-26 16,-3 3-48-16,-6-2-7 16</inkml:trace>
  <inkml:trace contextRef="#ctx0" brushRef="#br0" timeOffset="21669.43">17217 12319 188 0,'20'-9'-1'0,"1"2"2"16,7-1-4-16,2 3-1 15,5 0 7-15,4-1 0 16,5 2-5-16,3 1 5 15,5-1-2-15,4 2-1 0,5 2 0 16,3-1-1-16,5 1 5 16,3 0-3-16,7-1 4 15,3 0-1-15,4 1 2 16,6-1 4-16,3 4 8 15,7-2-9-15,4 2-12 0,4 0 7 16,4 1-4-16,4 1 12 16,6-1-21-16,5 0 13 15,5-2-10-15,4 3 0 16,6-1-12-16,5 0 8 15,2 0 3-15,2-3 5 0,2 0 0 16,0 1 2-16,0-1 1 16,-1 0 6-16,1 1 1 15,0-1-4-15,-4 1 8 16,-3 1-3-16,-1-1 5 15,-6 1-3-15,-7 1-1 0,-6 1-3 16,-7 0-2-16,-7 1-3 16,-10 1 1-16,-7-1-1 15,-11 0 1-15,-8 1-2 16,-11-1 0-16,-9 1 3 15,-9 0-3-15,-8 3-2 16,-13-1-13-16,-8 0-28 0,-10-5-42 16</inkml:trace>
  <inkml:trace contextRef="#ctx0" brushRef="#br0" timeOffset="23494.64">6200 13222 250 0,'46'-8'-1'0,"3"-1"0"15,4 3 3-15,3 1-2 16,3 3-1-16,1 1 1 0,1 1 1 16,4-1-4-16,1 1-22 15,4 0 4-15,1 0 3 16,5 4 11-16,3 1-3 15,2 0 2-15,1 2 7 16,3-1-2-16,3 1 5 16,3 0 0-16,3-2 7 0,2 2-2 15,4 0-1-15,4-1-2 16,2 1-1-16,1-1-2 15,1 0 0-15,4-1 1 16,-1-1 0-16,3 2-3 16,-2-2 11-16,1 2-6 0,1-2 0 15,1 3-1-15,-1 0-1 16,0 1 0-16,0 2 1 15,0-2-2-15,2 2 2 16,-1 0-5-16,1-2 6 16,-1 1-2-16,1 0-1 0,2-2-4 15,0 0-6-15,0 0 19 16,3 1-6-16,2 0-4 15,0-1-3-15,1 0 7 16,-2 0-5-16,1 1 1 16,-2-2 1-16,-1 0 1 15,-4-1-7-15,-2 0 5 0,-1-1 2 16,-3 0-1-16,-1-1 3 15,-3 0 4-15,-2-2-4 16,-1-1 1-16,-1 1-1 16,-3-2-3-16,-1 1 0 0,-3 0 1 15,-2-1 1-15,-2 1-7 16,-1 0 3-16,-3 0 2 15,-2-1-3-15,-1 0 3 16,0 0-2-16,-4 1 3 16,0 0-3-16,-2-3 0 15,-1 3 3-15,-2-3-2 16,-2 1-1-16,2 2 0 0,-4-2 1 15,0-1 2-15,-3 1-2 16,-1 0-1-16,-2-1 2 16,0 2-3-16,-1-1-2 15,0 1-5-15,0 1-5 0,-1 0-3 16,-1 0-3-16,-1 3 1 15,0 0-2-15,1-1 10 16,0 1 7-16,-1 0-5 16,2-1 11-16,-1 0-2 15,2 1 1-15,-2 0 1 16,0 0-1-16,1-2-1 0,1 3-1 15,-1-2-1-15,0 0 5 16,2 1-3-16,-1-2 1 16,0 2-1-16,-1-2 5 15,2 3-1-15,0-2-1 16,1 0-3-16,3 2-1 0,0-3-4 15,2-1 2-15,-3 1-9 16,1-2 14-16,-1 1 1 16,-1 0 8-16,0 0 4 15,0-1 4-15,1 1-2 16,1-4-1-16,-1 2-6 0,1 1-5 15,-2 0-3-15,0-1-2 16,-2 0-2-16,-1 2 0 16,0 0-3-16,-1 0 3 15,-2-1 1-15,-1 1-10 16,-1 0 7-16,-3 0-5 0,-2 1 4 15,-3 1 2-15,-2 0 3 16,-5-2-1-16,-2 1 13 16,-3 0 7-16,-4-1 11 15,-4 2-16-15,-3 2-2 16,-3-2-4-16,-4 2-3 15,-1 2-4-15,-5 0-1 0,-2 0 0 16,-2-1-1-16,-2 0-4 16,-4 0 4-16,-2 2-8 15,-2 0-15-15,-1-3-27 16,-2-4-25-16</inkml:trace>
  <inkml:trace contextRef="#ctx0" brushRef="#br0" timeOffset="38331.25">9259 15091 221 0,'75'-10'8'0,"-2"-4"0"0,3 1 5 16,3-1 10-16,1 4-9 16,-1-1-6-16,3 2-5 15,0 1-3-15,-1 3 1 16,-2 2-3-16,0 1-13 15,0 2-46-15,-3-2 54 16,1 0-22-16,-1 1 25 0,0 1-1 16,1-2 10-16,-2 2-6 15,3-2 5-15,1 2 0 16,1 0 6-16,3 0-6 15,0 2-1-15,2-1-2 0,0 0-3 16,0-1 5-16,0 0-1 16,0 0-2-16,0 0 2 15,-3 1 0-15,3 1-1 16,-2 1-1-16,1 0 1 15,-2 1-1-15,2 1 1 16,-3 2-3-16,1 0 1 0,-1-2 2 16,0 1-4-16,0-1 2 15,2 2 4-15,3-2-5 16,-2-1 4-16,1 2-2 15,0-2-3-15,-1 1 3 16,-2-1 0-16,-1 0-3 0,-1 0 3 16,-2 0 2-16,-4-1-3 15,-2 0-11-15,-1 0 17 16,-6-1-4-16,-3 0-1 15,-2 0 0-15,-5-2-2 16,-2 0 2-16,-7 0 2 0,-4 0-1 16,-5 0-1-16,-5 0 0 15,-5 1 0-15,-2-1-1 16,-5 2-5-16,-3-2 5 15,-3 0-4-15,-3 1-1 16,-2-1 3-16,-1 0 3 0,-3-1 1 16,-1 1 1-16,-1 0 3 15,0 0 1-15,-1 0-3 16,1 0-1-16,-2 0-2 15,2 0 0-15,-2 0-2 16,1 2 0-16,-1 0 0 16,-1-1-1-16,2 1 1 0,-2-1 0 15,0 1 2-15,1-1 1 16,-1 1-2-16,1 0 2 15,0 0-1-15,0 1 1 16,-1-1 0-16,1 1-1 16,-1-1-1-16,0-1 0 0,1 3-4 15,0-3 3-15,-1 3 3 16,1-1-1-16,-1 0-7 15,2 0-9-15,-2 1-5 16,1-3 1-16,-1 0 1 16,0-1-14-16</inkml:trace>
  <inkml:trace contextRef="#ctx0" brushRef="#br0" timeOffset="40530.87">8573 16101 111 0,'61'-1'4'0,"-2"-5"9"16,-1-1 12-16,-2 1 0 16,-2 0-9-16,-3-1-12 0,-1 0-1 15,-5 1-1-15,-1-1 1 16,-5 2 1-16,-2-1-3 15,-5 0-1-15,-4 2-1 16,-4 2 1-16,-4-1-2 16,-3 1-2-16,-3 0-4 0,-3 0 5 15,-3 1 2-15,-2 0-1 16,-2 1 1-16,-1 0 1 15,0 0-4-15,0 0-2 16,0 1 4-16,-2 6-12 16,1-2-14-16,-1-1-35 15</inkml:trace>
  <inkml:trace contextRef="#ctx0" brushRef="#br0" timeOffset="42496.47">10146 16143 219 0,'22'0'-5'0,"3"-5"14"0,3 1 12 15,4 0 10-15,3 4-16 16,6-1-8-16,3 1-7 16,4-1 0-16,2 7-16 15,5-1-33-15,4 0-3 0,3 1-8 16,5-3-6-16</inkml:trace>
  <inkml:trace contextRef="#ctx0" brushRef="#br0" timeOffset="42636.87">10993 16155 49 0,'66'-4'48'16,"-3"-3"-10"-16,-5 0 2 15,-6 0-7-15,-6 2 14 0,-7 1-25 16,-7 1-2-16,-5 1-16 15,-7 2-3-15,-5 0 0 16,-3-1 0-16,-4 1-1 16,-1 3-6-16,-2 0-25 15,0 1-35-15,-1-4-30 16</inkml:trace>
  <inkml:trace contextRef="#ctx0" brushRef="#br0" timeOffset="43307.67">16982 16250 66 0,'115'3'1'0,"3"1"-5"16,3 1-10-16,2 0-23 0</inkml:trace>
  <inkml:trace contextRef="#ctx0" brushRef="#br0" timeOffset="43619.67">19665 16386 117 0,'101'-1'24'0,"-6"1"-12"16,-2-1-2-16,-5 2 11 0,-3-1-21 16,-7 1 9-16,-3 1-6 15,-5 1 6-15,-4-1 4 16,-3 1 6-16,-6-1-10 15,-6 0 3-15,-4-1 4 16,-6-1-6-16,-6 0-6 16,-4 0 0-16,-4-1 1 15,-6 1 3-15,-4 0 2 0,-2 0-7 16,-4-1-2-16,-3 1-1 15,-1 0-15-15,-3 0-45 16,-3 0-49-16</inkml:trace>
  <inkml:trace contextRef="#ctx0" brushRef="#br0" timeOffset="44992.47">6906 17227 177 0,'54'0'-2'0,"3"-6"4"16,2-3 3-16,2 2 11 15,4-1-4-15,3-2-1 0,3 1-5 16,3 0-1-16,2 2-3 15,6 0-1-15,1-1-5 16,3 2-18-16,1 2 0 16,2-1 0-16,1 1 8 15,0 0 11-15,-1 3 5 0,0-3 9 16,0 4 3-16,1-1 0 15,2 1-3-15,2-2-4 16,3 5-6-16,0 2 1 16,3-1-3-16,3 0 0 15,1-3-5-15,-1 0 2 0,4-2 1 16,0 0-2-16,2-2 6 15,3-6 0-15,-1 0-1 16,3-2 0-16,2 1 0 16,0-1 2-16,0 0-2 15,1 1-5-15,0 1 0 16,1-2 3-16,-1 1 1 0,2-2 0 15,-2 1 0-15,0 0 9 16,0-2 3-16,-2 1 7 16,1 2-7-16,-2 2-3 15,1 0 1-15,-2 2-3 16,1 3-7-16,2-1 1 0,-2 2 0 15,-1 0-14-15,0 0-1 16,-2 0 10-16,-1 2-8 16,0-3 7-16,-2 3-1 15,1-2 3-15,0 1-2 16,0 1-10-16,-2-1-7 0,-1-2 3 15,0 3-1-15,-2 0 22 16,-4-1 3-16,1-1 4 16,-2 1 13-16,0-1 3 15,-2 2-15-15,0-1 14 16,-1 1-23-16,-1 1-11 15,-1 4-21-15,-2-1 13 0,0 0 2 16,-2 0 4-16,-1 0 12 16,-1 1 4-16,1 1-1 15,-1-1 3-15,-1 1-5 16,1 1 4-16,-1 1-3 0,-2 1-1 15,2-3-6-15,-2 2 0 16,0-2 7-16,-1 0 1 16,1 1-2-16,-1 0 0 15,0-1 0-15,0 1-8 16,-1 0-32-16</inkml:trace>
  <inkml:trace contextRef="#ctx0" brushRef="#br0" timeOffset="45179.67">16747 17061 89 0,'66'0'18'0,"-3"1"-6"16,-2-1-1-16,-3 1-2 15,-2-2 3-15,-5 1 8 0,-4 0-3 16,-1-1-5-16,-6 1 4 16,-3 0 3-16,-3 0-3 15,-6 0-5-15,-3 0-8 16,-3 0-3-16,-5 0 2 15,-3 2-13-15,-2 2-31 16,-7-3-28-16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0:36.128"/>
    </inkml:context>
    <inkml:brush xml:id="br0">
      <inkml:brushProperty name="width" value="0.05292" units="cm"/>
      <inkml:brushProperty name="height" value="0.05292" units="cm"/>
      <inkml:brushProperty name="color" value="#FF0000"/>
    </inkml:brush>
  </inkml:definitions>
  <inkml:trace contextRef="#ctx0" brushRef="#br0">5096 5656 295 0,'-11'-28'6'0,"-4"-1"-4"0,-1 3 0 16,-2 2-3-16,-3 1 1 16,-3 1-6-16,-4 3-13 15,-4 0-11-15,-6 2 9 16,-6 0 7-16,-3 1 7 15,-6 2 5-15,-7 1 2 0,-2-1-1 16,-2 3 1-16,-3-3 1 16,0 2-1-16,-2 2 5 15,-3 0 6-15,-1 2-3 16,-2 2-2-16,-3 5-1 15,-4 1-3-15,-1 0 1 0,-2 1-1 16,-3 9-2-16,-1 2 1 16,-1 2-1-16,0 2 0 15,4 2 1-15,2 0-1 16,5 4 1-16,5 0 4 15,6 3-2-15,5 3-2 16,4 3-1-16,5 5-1 0,6 4 2 16,6 3-1-16,6 0-1 15,6 3 1-15,6 2-1 16,7 0 0-16,7 3 0 15,6 0-1-15,4 2-4 16,7-1-6-16,10 1 0 0,7-4 0 16,8 0-1-16,5-4-6 15,5-1 17-15,5-1-1 16,2-2 3-16,4-1-2 15,1 0 5-15,-1-4-3 16,1-1 0-16,1-2 2 0,-1-4-2 16,3-3 8-16,-1-3-3 15,4-2 31-15,1-4-17 16,2-3 3-16,0-1-10 15,3-3 4-15,0 0-10 16,2-2-1-16,2-2 0 16,0-1-4-16,1-4 1 0,2 0-1 15,-2-1 0-15,0 0 1 16,-3-6-1-16,1-4-1 15,-2-1 0-15,-2-3 1 16,-1-3 2-16,-2-2-3 16,-2-5 1-16,-3-2 0 0,-5-7-2 15,-1-6 2-15,-5-3 5 16,-3-5-2-16,-4-6 0 15,-3-3-2-15,-3-3-1 16,-4-2-1-16,-3-1-1 16,-6-2 1-16,-6 0-3 0,-3 1-2 15,-8 2 2-15,-4 1-2 16,-3 3 0-16,-10 2 4 15,-8 3-4-15,-4 1 3 16,-5 5-9-16,-6 4 11 16,-4 4 3-16,-6 6 10 15,-3 3 3-15,-4 7-2 0,-5 6-4 16,-3 11-4-16,-2 6-6 15,-1 9 0-15,0 10-44 16,1 1-106-16</inkml:trace>
  <inkml:trace contextRef="#ctx0" brushRef="#br0" timeOffset="2076.8">9394 6349 203 0,'-97'-8'-14'0,"-3"-4"20"15,-4 3 0-15,-5 3 8 16,-2-1-8-16,-3 4-4 15,-1 1-2-15,-3 1 0 16,-4 1-2-16,1 0-9 0,-3 0-1 16,-1 1 3-16,-2-1 4 15,-3 1 4-15,0-1 1 16,1 0 1-16,-2 3 3 15,-2 0 3-15,-3 2 2 16,-2 1 1-16,-2 2-1 0,-3 2 0 16,1 0-3-16,2 1 4 15,1-1 6-15,3 1-9 16,3 1 3-16,-1 0-6 15,3 3 1-15,-1 1 0 16,1 1-3-16,1 2-1 16,2 0-1-16,-1 3 0 0,2 0 1 15,3 1-1-15,1-2-2 16,4 0 2-16,4 1 0 15,3 0 0-15,3 1 0 16,4 0 0-16,5 1 0 16,2 0 1-16,6 2-1 15,5 0 2-15,3 2-1 0,5 0-1 16,3 4 1-16,5 0-1 15,5 2-1-15,7 1 1 16,7 1 0-16,9 2-1 16,7-1 2-16,8 3-2 0,8 0 0 15,6 1-1-15,7 2-3 16,7-2-3-16,1 0-2 15,15 1 0-15,7-2-7 16,9 1 2-16,8 1 4 16,10-1 12-16,8-3-1 0,7-3 1 15,9-3 4-15,6-3-4 16,7-4 1-16,5-2 2 15,8-2-2-15,6-2 1 16,3-1-1-16,6-3 0 16,5-1-1-16,4-2-1 15,3-1 1-15,3 1 8 0,5-4 0 16,4 1 1-16,2 2-2 15,3-1-4-15,3 0-2 16,5-1-1-16,0-1 0 16,3-2 0-16,0 0 0 0,7-2-4 15,-2 0 3-15,1-3 0 16,4 0 1-16,0-1-1 15,3 0 1-15,0-1 0 16,2 0-7-16,-1 1 11 16,0-5-4-16,-1 0 0 15,-1-3 1-15,-1-1-2 0,-1-1 0 16,0-3 0-16,-1-1-8 15,-1-2 12-15,-2-2-6 16,-3-3-5-16,-5 0 6 16,-5-1-1-16,-3-1 1 15,-7 1 4-15,-6-4-2 16,-5 1 4-16,-6-1 3 0,-6-2-3 15,-6-5 5-15,-7 0-1 16,-5-2 2-16,-6 0 0 16,-6-2-3-16,-6 0 0 15,-5 1-7-15,-7 0 1 16,-7-2-1-16,-9-2 1 0,-7-1-4 15,-8-2 0-15,-7-2-1 16,-9 0 0-16,-8 0 0 16,-7 2-4-16,-6-1-6 15,-7 2-3-15,-10 0 13 16,-9 2 5-16,-7 0-5 0,-8 2 5 15,-5 1 0-15,-8 1 0 16,-5 1-2-16,-6 2 0 16,-6-1 3-16,-3 3 2 15,-7-2-2-15,-5 1-2 16,-4 0 1-16,-3 3-2 15,-3-3 1-15,-2 3 0 0,-2 2-2 16,-2 1 1-16,-2 3 0 16,-3 2 2-16,-3 3-1 15,-5 3 0-15,-3 6 2 16,-3 7-3-16,-2 2-2 0,-4 2 1 15,0 10-30-15,1 0-99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0:50.357"/>
    </inkml:context>
    <inkml:brush xml:id="br0">
      <inkml:brushProperty name="width" value="0.05292" units="cm"/>
      <inkml:brushProperty name="height" value="0.05292" units="cm"/>
      <inkml:brushProperty name="color" value="#FF0000"/>
    </inkml:brush>
  </inkml:definitions>
  <inkml:trace contextRef="#ctx0" brushRef="#br0">8964 10978 369 0,'-8'-21'-29'16,"-2"-2"38"-16,2 2 0 15,2 5 17-15,1 3-18 0,2 2 3 16,2 3-7-16,1 1-4 15,0 3-3-15,0 1-4 16,5 3-6-16,2 0-1 16,3 0 2-16,4 3 0 15,0 5 4-15,3 4 4 0,2 4 2 16,4 3 0-16,1 5 2 15,6 4 0-15,2 1 0 16,6 6 0-16,2 3-2 16,5 3 4-16,3 6-4 15,2 6 4-15,4 0-2 16,2 7-2-16,4 3 4 0,2 5-4 15,3 6 4-15,3 1-2 16,2 5 0-16,3 3 0 16,1 4 0-16,2 2 0 15,3-2 1-15,1 5-1 16,0 0 1-16,3 0 0 0,0-2-1 15,0-1 0-15,0 0 1 16,1-1-1-16,0-2-1 16,-2 1 1-16,2-4 1 15,-3-1-2-15,-5-4-1 16,-2-8 1-16,-5-3-1 0,-4-5 1 15,-6-5 0-15,-6-4 1 16,-4-6 0-16,-5-3 0 16,-6-6-1-16,-5-4 2 15,-3-6-1-15,-6-8-1 16,-6-5-27-16,-7-10-61 15,-9-5-53-15</inkml:trace>
  <inkml:trace contextRef="#ctx0" brushRef="#br0" timeOffset="811.2">8976 10835 297 0,'0'19'6'0,"0"1"-19"0,-2 10 11 16,1 2 3-16,2 4-1 15,-1 3 1-15,0 0-1 16,0 0 1-16,3-4-1 15,0-3 0-15,-1-6 0 16,-1-7 0-16,1-5 0 16,-2-7 1-16,0-6 2 0,0-1 41 15,-4-1-12-15,-3-10-18 16,0-6-7-16,-1-2-3 15,-2-5-3-15,2-4 0 16,0-3-2-16,2-6 2 16,0-1-3-16,3-1 2 0,3-1 0 15,0 2-5-15,0 4 1 16,0 4-3-16,3 5 2 15,1 7 0-15,2 4 5 16,1 7-5-16,0 2-6 16,5 2 10-16,2 3-2 0,2 0 3 15,3 1-2-15,2 9 2 16,4 1 1-16,1 2-1 15,4 0 2-15,4 4 2 16,3 0-1-16,4 4-1 16,0-2-1-16,-2-6-59 15</inkml:trace>
  <inkml:trace contextRef="#ctx0" brushRef="#br0" timeOffset="3478.8">9141 9417 304 0,'4'4'14'0,"1"-2"-31"0,4 3 3 15,4 1 15-15,5 3 1 16,3 0 1-16,6 2 5 16,4 0-3-16,6 1 1 15,3 2-4-15,4 0-1 16,4 4 0-16,4 3 0 15,3 1-1-15,4 3 0 0,2 4 0 16,4 3 1-16,2 3-1 16,1 3 1-16,0 2-1 15,1 0 2-15,1 3 3 16,0 0 1-16,-1 1 1 0,2 2 1 15,0 0 1-15,-1 3-6 16,0-2 1-16,-1-1-1 16,0-3 0-16,-4-3-2 15,-2-6 1-15,-2-2 0 16,-3-7-1-16,-4-2-1 15,-3-1 0-15,-5-5 2 0,-5-3-2 16,-4-1-1-16,-5-4-7 16,-8-5-30-16,-7-4-58 15,-11-7-138-15</inkml:trace>
  <inkml:trace contextRef="#ctx0" brushRef="#br0" timeOffset="4212">9366 9180 355 0,'0'-3'-1'16,"-10"0"-21"-16,-1 3 5 0,-3 0 21 16,1 2 0-16,-3 6-3 15,0 1-1-15,-2-1 1 16,-1 2 0-16,-2-3 3 15,-3-1-1-15,0-2-1 16,-1-1 4-16,-2-1 1 16,2-1 3-16,-1-1-3 0,2 0-1 15,2 1-2-15,2 0 0 16,3 1-2-16,2 1-1 15,3 0 1-15,4 1-1 16,1 2 0-16,4 1 0 16,2 0-3-16,1 0-1 0,0 4 2 15,1-1-2-15,5 1 3 16,2 1 2-16,2 2 0 15,2 1 3-15,1 4 2 16,2 3 0-16,-1 7 0 16,1 6-2-16,0 10 1 0,2 8-3 15,3 13 0-15,7 8-2 16,8 6 0-16,8-5-10 15,10-15-59-15</inkml:trace>
  <inkml:trace contextRef="#ctx0" brushRef="#br0" timeOffset="7784.41">8657 8045 307 0,'0'0'2'0,"1"0"-7"16,1-5-10-16,2 0 17 15,4 0-3-15,1-1 1 0,3-1 0 16,2-3-1-16,7-2 2 15,4-2 0-15,5-3-2 16,7-8 2-16,6-1 0 16,8-8-1-16,6-6-6 15,7-4 7-15,5-5 0 16,6-4 8-16,4-5-8 0,5-4 2 15,5-4-3-15,5-4 9 16,6-6 0-16,2-3 15 16,5-4-18-16,4-3 6 15,2-1-1-15,2-3-4 0,1 2-1 16,-1 4-2-16,-1 2-3 15,-1 3 1-15,-6 5-3 16,-5 5 1-16,-8 6-1 16,-9 7-10-16,-11 6-3 15,-12 9-8-15,-13 9-18 0,-11 8-23 16,-13 5-8-16,-10 6-12 15</inkml:trace>
  <inkml:trace contextRef="#ctx0" brushRef="#br0" timeOffset="8377.21">8781 7530 380 0,'-3'0'0'0,"-2"-3"-15"15,0 3 4-15,1 6 8 16,-2 13 2-16,-3 3 1 0,-1 7-1 15,-3 6-2-15,-4 4-11 16,-1 3-4-16,-2 2 5 16,0 0 2-16,0-1 8 15,1-2 2-15,4-3 1 16,1-7 3-16,6-3 7 15,2-5 4-15,3-4-4 0,3-4 1 16,0-3-1-16,10-1-1 16,6-4-1-16,6 0 2 15,9-3-1-15,10-2 2 16,10-2-5-16,8 0-1 15,8-1-1-15,9-1-2 0,5-2-1 16,2 1-13-16,-4 1-30 16,-4-4-108-16</inkml:trace>
  <inkml:trace contextRef="#ctx0" brushRef="#br0" timeOffset="13152.82">7476 10356 232 0,'-41'-11'12'15,"0"-2"-8"-15,-1 0 10 16,-2 2 10-16,0-3-11 15,-2 1 0-15,-3-2-4 0,-1 0-2 16,-3-1 0-16,-2 0-4 16,-3 1-2-16,-3 0-1 15,-3 0-4-15,-1 1 5 16,-4 0-5-16,-3 0 2 15,-1 1 0-15,-3 1-1 0,-4 2 4 16,-4 1-7-16,-3 3-5 16,-3 0-1-16,-4 4 1 15,-3-2 2-15,-2 2 5 16,-1 0 4-16,1 0 0 15,-1 0 0-15,1 2 1 16,0 0-2-16,0 2 1 0,2-2-1 16,-2 3-6-16,0 4-12 15,1 1-1-15,-1 1 11 16,2 3 7-16,0-1 1 15,3 4 2-15,2 0-2 16,3 4 2-16,4 2 1 0,2 3 4 16,4 3 0-16,3 0-4 15,4 0 1-15,2 2 1 16,5-1 13-16,5 2 0 15,5 1 2-15,6 4-5 16,6 1-8-16,9 4-5 0,7 2-1 16,10 0 0-16,7 2-1 15,8-3 0-15,3 3-5 16,12-2-5-16,9 3-5 15,6-3-1-15,7 2 6 16,8-3 11-16,6-2-3 16,4-2 2-16,7-4 3 0,5-4-4 15,6-1 1-15,3-5 3 16,7 0-1-16,4-3 0 15,4 0 10-15,3 0 4 16,3-3-4-16,2 1-7 16,1-1-1-16,3 0 2 0,1 0-5 15,1 0 1-15,3-1-1 16,2-2 2-16,2 0-2 15,2-1 1-15,1-3-2 16,3 0 2-16,2-4 0 0,-3-2-1 16,-1 0 0-16,1 0 1 15,-1-2-1-15,0-2-1 16,-1 0 0-16,-2-1 0 15,1 0-1-15,-3-6-4 16,-2-4-5-16,-5-6 1 16,-2-3-3-16,-6-6 2 0,-4-4 1 15,-6-5 7-15,-5-1-23 16,-5-3 27-16,-5-3 0 15,-6-4 2-15,-6-5-2 16,-8 0 3-16,-5-4 7 16,-8-1 9-16,-8-1-2 0,-6 0-3 15,-7 4-6-15,-7 2-3 16,-8 1-6-16,0 4 3 15,-14 3-4-15,-9 4-5 16,-6 3-6-16,-9 4 19 16,-8 5-8-16,-5 4-2 0,-6 3-4 15,-4 4 4-15,-4 0 4 16,0 1 0-16,-2 2 0 15,-2 0 6-15,-1 4 1 16,0 2-2-16,-1 6-1 16,-2 1-4-16,0 6-12 15,-3 9-62-15,-2 2-73 0</inkml:trace>
  <inkml:trace contextRef="#ctx0" brushRef="#br0" timeOffset="16070.02">3272 6674 380 0,'-7'8'34'15,"2"2"-32"-15,1 4-10 16,3 7 1-16,1 11 7 16,0 6-3-16,5 9 3 0,4 8-1 15,-1 10 1-15,2 10-1 16,0 8-9-16,-2 10 1 15,-1 11-2-15,-1 10 4 16,-2 9 1-16,-2 8 4 0,-1 7 4 16,0 7-2-16,-2 5 0 15,-5 4 1-15,-3 4-1 16,0-1 2-16,-2 4 3 15,0 2 2-15,-1-3-1 16,1-2-3-16,1-2-1 16,-1-1-1-16,0-5 0 0,1-6-1 15,-1-7 3-15,-1-11-2 16,1-13-1-16,-2-13 0 15,2-13 1-15,-1-14-1 16,3-16 0-16,-1-10 0 16,3-11 1-16,1-11-1 0,0-7 1 15,1-7 1-15,1-3-3 16,-2-4-13-16,-3-3-36 15,-4-1-90-15</inkml:trace>
  <inkml:trace contextRef="#ctx0" brushRef="#br0" timeOffset="16491.22">2730 10522 551 0,'0'0'5'0,"-5"-3"-27"16,5 3 19-16,0 0-2 16,3 3-29-16,7 9 26 15,3 3 5-15,3 5-10 0,4 1-7 16,1 3 9-16,1-1 3 15,0-3 3-15,-1-2-3 16,0-4 2-16,-3-5-1 16,-1-5-3-16,-2-4 6 15,-1 0-1-15,-1-14 1 0,1-8 5 16,1-8 9-16,0-6-2 15,4-5-1-15,2-3-5 16,3 0 0-16,1 2-1 16,1 3 0-16,0 6 0 15,-5 5-2-15,0 6-4 16,-6 4-10-16,-6 10-8 0,-9 8-11 15,-1 6-26-15,-19 25 25 16,-11 20 15-16,-14 24 6 16,-11 24-11-16,-12 22-29 15</inkml:trace>
  <inkml:trace contextRef="#ctx0" brushRef="#br0" timeOffset="25774.24">9601 10204 157 0,'-5'-4'1'0,"2"-5"-1"16,0 2 1-16,0 1 3 0,3 0-2 15,0-1-2-15,0 0-2 16,0 1-5-16,3-2 0 15,1 3 3-15,2-2 7 16,0 4-1-16,1 1-1 16,1 1 2-16,1 1-2 0,1 0-1 15,2 0 0-15,-1 1 1 16,0 3-2-16,0 1 1 15,-1-2 0-15,-1 3 2 16,-3 2 7-16,1 1 5 16,-1 5-4-16,-1 2 0 0,0 3-2 15,-1 4 3-15,-2 3 4 16,1 3-7-16,-3 4 3 15,0 6 0-15,0 3-4 16,-3 7-2-16,-1 3-2 16,-1 2-1-16,2 2 1 15,0 0-2-15,3-1 0 0,0-1 1 16,0-3-2-16,1-4 1 15,6-1-1-15,3-8-1 16,3-4-1-16,1-6 2 16,4-4-1-16,1-4 2 0,1-5-1 15,3-4 2-15,0-4 0 16,-1-3 3-16,2-4-5 15,-2-1-2-15,-2-3-3 16,0-9-2-16,-5-5-7 16,-2-1-9-16,-3-2 5 15,-4-1 6-15,-5 1 9 0,-1 3 2 16,0 1 8-16,-6 4 30 15,-3 3-15-15,-1 5-10 16,-2 5-5-16,-2 0-3 16,0 8-2-16,-2 9-1 15,0 6-1-15,0 3 0 0,0 4-1 16,1 6 2-16,1 1-1 15,3 4 0-15,0 1 0 16,5 5-1-16,2-1 1 16,3 0-1-16,1 0 1 15,0 0 0-15,1-4-1 0,3-2 1 16,1 0-1-16,-1 0 2 15,-3-4 0-15,-1-3 0 16,0 0-1-16,0-2-1 16,-7-1 3-16,-4 1-2 15,-2 0-5-15,-5-4-61 0,-2-9-90 16</inkml:trace>
  <inkml:trace contextRef="#ctx0" brushRef="#br0" timeOffset="36273.06">3103 4899 483 0,'-1'-4'-5'15,"1"4"-26"-15,4 1-19 0,2 13 47 16,1 7 2-16,2 5 2 15,0 8 1-15,0 7-2 16,-2 9 0-16,0 10 1 16,-4 12 0-16,0 12-1 15,-2 14-1-15,-1 15 0 16,1 10-2-16,-3 16 3 0,-1 9 1 15,3 10-2-15,0 4 4 16,1 6-3-16,8 3 0 16,3 1-2-16,3 1 4 15,0 3-2-15,-1 6 0 16,-1 8 0-16,-6 6 0 0,-4 5 0 15,-2 6 0-15,-1 1 0 16,-8-3 0-16,-1 0 1 16,-4-8-1-16,0-6 0 15,1-13 0-15,-3-10 0 16,1-9 5-16,0-13 4 0,2-12-1 15,-1-11-3-15,2-13-2 16,3-12-1-16,2-13-2 16,1-13 0-16,3-12 0 15,1-11 0-15,1-10 0 16,1-6 0-16,-1-9-4 0,0-4-2 15,0-5-5-15,0 0-1 16,0-2-8-16,-3 2-18 16,-8-5-32-16,-6-3-84 15</inkml:trace>
  <inkml:trace contextRef="#ctx0" brushRef="#br0" timeOffset="36631.86">2827 10344 488 0,'6'-7'19'0,"-3"3"-57"0,2 4-30 16,5 2 60-16,3 10 9 16,6 6 1-16,3 4-2 15,5 5 1-15,6 3 0 16,3 3-1-16,3-4-4 15,2-5-4-15,-2-2-7 0,-2-11 1 16,-4-5 6-16,-5-6 2 16,-7 0 1-16,-4-12-1 15,-3-6 10-15,0-3 16 16,-4-5 4-16,-3-3-6 15,2-1-5-15,-1 1-8 16,-2 7-3-16,-3 6 1 0,-1 6-1 16,-2 10-4-16,-4 24-1 15,-13 33 6-15,-14 31-19 16,-18 30-33-16,-25 31-183 15</inkml:trace>
  <inkml:trace contextRef="#ctx0" brushRef="#br0" timeOffset="54307.68">9063 9463 255 0,'1'-2'9'0,"0"-2"-2"15,2 1-1-15,2 3-7 0,5 0 8 16,2 0-2-16,7 0 2 15,4 2-5-15,3 6-2 16,6 4 0-16,5 3 1 16,5 7-1-16,5 0 0 15,4 3-8-15,5 1 13 0,3 2-3 16,3-1-4-16,0 0 4 15,0-4-2-15,-4-3 0 16,-4-3 3-16,-6-2 13 16,-7-2 14-16,-4-1-4 15,-6 2-11-15,-4 4-10 16,-4 3-6-16,-10-7-24 0,-10-12-150 15</inkml:trace>
  <inkml:trace contextRef="#ctx0" brushRef="#br0" timeOffset="56226.49">10230 7240 282 0,'0'-20'-1'0,"0"1"19"15,0 3 10-15,-7 4 0 16,0 4-17-16,-3 2-8 15,-2 4-4-15,-2 2-1 0,-5 3-3 16,-4 12-3-16,-4 6 1 16,-4 3 2-16,-4 7 3 15,-4 3 2-15,-5 6-1 16,-5 4 1-16,-4 2 0 15,-5 6 1-15,-3 1-2 16,-4 2 1-16,-1 2 0 0,-2 0 0 16,-1-1 3-16,1 0 2 15,3-2 2-15,4-4-2 16,3-5 0-16,6-5 4 15,8-5-5-15,5-5-2 16,5-4-1-16,4-4 0 0,4-2-2 16,3-3-22-16,0-7-48 15,2-7-77-15</inkml:trace>
  <inkml:trace contextRef="#ctx0" brushRef="#br0" timeOffset="56538.49">8736 7993 376 0,'-8'5'10'15,"-1"-1"-17"-15,0 6 0 16,-2 5 7-16,-1 5-2 15,0 3 4-15,0 3-3 16,1 1 0-16,2 1 0 0,4 0-2 16,4-3 1-16,1-1 1 15,4-4-4-15,7-4 4 16,6-4-2-16,7-5-2 15,6 0 6-15,8-4 23 16,6-1-22-16,9 3 18 16,6 2-18-16,1-3-9 0,-1-4-99 15</inkml:trace>
  <inkml:trace contextRef="#ctx0" brushRef="#br0" timeOffset="59440.1">8370 3850 398 0,'-26'-26'-11'15,"0"2"12"-15,3 4 1 16,4 3 0-16,6 7 5 16,3 6-4-16,4 2-2 0,2 2-2 15,3 10-10-15,-2 13-12 16,0 7 15-16,-1 13-3 15,-2 9-3-15,-2 11 5 16,-2 10 3-16,-2 7 6 16,0 8 0-16,-1 9-1 0,3 6 2 15,1 5 2-15,3 6 4 16,3 5 3-16,2 2-2 15,3-2-1-15,-1-1-4 16,3-3 2-16,4-4-2 16,0-4 4-16,-1-6-1 0,0-5-1 15,-1-7-2-15,-2-4-1 16,-2-5-1-16,-2-5 0 15,0-6-1-15,-1-5-7 16,-6-7-7-16,0-5-1 16,-2-9-9-16,0-8-10 0,0-5-22 15,-2-12-31-15,1-10-21 16</inkml:trace>
  <inkml:trace contextRef="#ctx0" brushRef="#br0" timeOffset="59752.1">7983 6182 289 0,'-16'-12'14'0,"2"3"4"15,3 2 0-15,4 3 12 16,6 3-15-16,1 1-17 16,5 1-29-16,8 8 29 15,5 2 2-15,4 4-4 0,4-2-3 16,2 0-6-16,1-2-3 15,1-4 4-15,-2-1-8 16,-3-4 3-16,-3-2 2 16,-2 0 8-16,-6-2 0 15,-2-7 8-15,-3-6 2 0,-2-3-3 16,-2-2 13-16,-1-2-2 15,-1-4 1-15,-1 2-5 16,-2 4 0-16,0 3 5 16,0 6 10-16,-7 11-6 15,-8 5-9-15,-8 28-4 0,-13 25-3 16,-16 19-17-16,-19 15-101 15</inkml:trace>
  <inkml:trace contextRef="#ctx0" brushRef="#br0" timeOffset="65229.71">4033 16023 311 0,'30'-1'3'0,"7"1"-1"16,6-1 1-16,12 1 5 0,4 0-5 15,6-5-2-15,7 1 2 16,4-1-3-16,4 2 0 16,6-1 1-16,5 2-2 15,4 0-3-15,5 1-1 16,3 0 4-16,7 3 1 0,3 5-4 15,4 1 4-15,6 4 0 16,5-1 1-16,5 2-1 16,3 0 2-16,5 0-2 15,3 1 0-15,2 1 0 0,1 2 0 16,1 3 1-16,1 2-1 15,2 1 1-15,-2-2-2 16,-1-2 3-16,-2-3-4 16,-5-6 1-16,-7-7-1 15,-7-3 5-15,-10-1-2 16,-11 0 15-16,-11-3 2 0,-10 0-5 15,-9-1-6-15,-13 2-4 16,-10 2 0-16,-11 1-2 16,-10-1-1-16,-8 1 0 15,-5 4-2-15,-5 5-3 16,-5 1-20-16,-5-3-31 0,-4-5-96 15</inkml:trace>
  <inkml:trace contextRef="#ctx0" brushRef="#br0" timeOffset="70081.32">9128 7989 330 0,'3'0'4'0,"1"0"-8"16,1 0 0-16,5 0 4 15,3 0-1-15,4 0 0 16,3 0 1-16,4 0 4 0,3-1-4 16,1 1 2-16,3 3-2 15,1 4-2-15,2 1 0 16,0 1 0-16,0 4-1 15,-2 1 0-15,-1 2 1 16,-1 6 0-16,-2 2 0 16,0 4-3-16,-3 5 4 0,0 5 0 15,-1 7 1-15,-2 2-1 16,-1 3-2-16,-3 4-3 15,-1 3-3-15,-2 2-1 16,-1 4-1-16,-1 1 1 16,-3 1 5-16,0 3 5 0,-1 3-1 15,0 2-1-15,-2 2 0 16,-1 0 0-16,-1 3-1 15,-2 1-6-15,-1 1-2 16,-2-5 1-16,0 0 5 16,-3-2 4-16,-2-2 2 0,-2 0-2 15,-1-2 1-15,1 0 1 16,-4 2-1-16,1-1 0 15,-2-2-1-15,-1-1 2 16,-2-3-1-16,0-3 0 16,0-3 1-16,-2-2 1 15,1-3 6-15,-2-1-4 0,1-1-3 16,1-1 0-16,1 0-1 15,-1-1-3-15,1-4-34 16,1-7-66-16</inkml:trace>
  <inkml:trace contextRef="#ctx0" brushRef="#br0" timeOffset="74433.73">9177 10810 159 0,'-3'0'22'16,"1"0"-18"-16,-1 0 0 16,3 0 3-16,0 0 0 15,-2 0-6-15,2 0-1 16,-1 0 0-16,1 0 1 15,0 0-3-15,0 0-3 0,0 0-1 16,0 0-2-16,0 0 5 16,4 0 1-16,2 0 4 15,0 0-3-15,2 0 3 16,1 0 3-16,2 0 0 15,0 0 1-15,3 0-1 0,2 0-1 16,0-3-1-16,4-2 1 16,0-1-4-16,1-2 0 15,2-2 0-15,1-3 4 16,-1-2-5-16,1-3-2 15,3-2 7-15,-1-4-3 0,2-3 0 16,0-4 2-16,2-5-5 16,0-3 5-16,0-5-5 15,-3-3 6-15,-1-3-6 16,-3-5 6-16,-2-2-3 15,-2-3 2-15,-4-2-3 16,-1-2-1-16,-4-3-12 0,-4 0-7 16,-1 1-16-16,-5-1-6 15,-1 1-10-15,-2 2 10 16,-7 3 38-16,-4 2 42 15,-5 3 7-15,-2 2 13 0,-3 4 2 16,-2 3-5-16,-3 3-16 16,0 3-17-16,-3 6-1 15,-1 5-13-15,1 4 0 16,-3 6 0-16,0 6-5 15,-1 6-2-15,0 5-2 16,-1 3 0-16,-1 0 1 0,1 11-2 16,1 1-1-16,2 3 2 15,3 2 0-15,4 1 0 16,2 4-1-16,5 1-9 15,2-2-28-15,4-8-80 16</inkml:trace>
  <inkml:trace contextRef="#ctx0" brushRef="#br0" timeOffset="80221.34">17201 15701 297 0,'1'-10'0'0,"5"0"-8"15,3 2-2-15,1 1 13 16,2-1 0-16,4 4-6 15,1-1 8-15,2 2-6 0,3-1 3 16,3 2-2-16,4 0 0 16,3 1-1-16,6 1-7 15,5-2 2-15,7 2 4 16,6 0 1-16,6-1 1 15,8-1-1-15,5 1 2 0,7-2 1 16,4-1-1-16,7-1 4 16,4 0 7-16,6-1-4 15,3 1-2-15,5 0 0 16,2 0-5-16,3 0 1 16,0 1 1-16,1 2 0 0,-2 0 4 15,-1 2 5-15,-2-2-3 16,-6 1-7-16,-4 1 0 15,-4-1-4-15,-8 0 11 16,-7 1-6-16,-10-1 1 16,-7-2 2-16,-11 1 1 15,-8-3-3-15,-8 2 2 0,-8 1-4 16,-6 0-2-16,-6 0-1 15,-5 1 1-15,-4 1 0 16,-3 0-2-16,-3 0-7 16,-3 0-13-16,-1 0-29 15,-1 1-30-15,-8-1-32 0</inkml:trace>
  <inkml:trace contextRef="#ctx0" brushRef="#br0" timeOffset="84012.14">14548 11491 178 0,'20'0'2'16,"3"-1"5"-16,7 0 12 16,5 1 1-16,8 0-9 0,6 0-5 15,6 0-3-15,8 0-3 16,6-1 1-16,6 1-1 15,9 0-3-15,9-1 3 16,7 0-4-16,7-2 0 16,7-3-5-16,5 3 9 0,4-1 2 15,2 1-5-15,2 1 12 16,3 1 4-16,3-1 7 15,4 1-3-15,0 1-3 16,5-1-2-16,3-1-8 16,2 2-4-16,3-1 3 0,0 2-5 15,4 2 4-15,-1 1-11 16,0-1 6-16,1 2-5 15,0 1 5-15,-2 0-3 16,-1 1 4-16,1 1 1 16,-3 1 0-16,-1 0-3 0,-2 2 5 15,0 0-2-15,-2-1-1 16,-1-2 1-16,-1-1 0 15,0-3 0-15,-3-3 0 16,-4-2 3-16,-4 1 14 16,-3-4 6-16,-10-6-2 15,-5 0 4-15,-10 1-7 0,-8 2-8 16,-10 3-7-16,-11 2-3 15,-12 2-14-15,-10-1-31 16,-11 1-55-16,-12 0-64 16</inkml:trace>
  <inkml:trace contextRef="#ctx0" brushRef="#br0" timeOffset="84807.74">21107 11435 444 0,'10'0'-14'16,"0"0"17"-16,3 0-4 15,2 0-1-15,3 11 2 0,3 4 0 16,2 4-1-16,3 5-3 16,-1 1-16-16,2 6-7 15,1-1 8-15,0 2 2 16,2 0 2-16,0-4-6 15,1-2 4-15,0-7-3 0,2-4 10 16,-4-7 7-16,-1-5 2 16,-3-3 3-16,-5-2 14 15,-3-11 12-15,-4-1-1 16,-3-6-11-16,-4-2-7 15,-3-3-7-15,-3-3-4 0,-1-3 4 16,-8 2-1-16,-5 0 4 16,0 1-1-16,-2 6 7 15,0 7 19-15,-2 8 0 16,-5 7-19-16,-4 19-12 15,-8 22-1-15,-9 17 3 16,-11 24-1-16,-13 26 5 0,-16 24-4 16,-16 12-14-16,-10-10-144 15</inkml:trace>
  <inkml:trace contextRef="#ctx0" brushRef="#br0" timeOffset="86788.95">11633 12604 373 0,'-30'-18'-45'0,"-2"-4"48"15,3-2-3-15,4-4 16 0,1-2 5 16,4-4-12-16,2-3-5 16,4-4-3-16,1-3-1 15,6-4-1-15,3-2-4 16,4-5 1-16,0-3-8 15,7-5 2-15,7-3 4 16,4-2 1-16,5-3 0 16,3-1 4-16,4 1 1 0,4-2 2 15,5 2 1-15,6-2 4 16,6 1 2-16,8 1 0 15,9 2-4-15,7 3-1 16,7 4-2-16,6 4-1 16,5 5 1-16,2 4-1 0,3 7 0 15,3 7 0-15,2 5-2 16,0 7 2-16,-2 6-2 15,-2 7 0-15,-1 4 0 16,-6 4-1-16,-6 2 2 0,-6-1-1 16,-6 1 2-16,-11 4-1 15,-7 0-1-15,-8 2 1 16,-10-1 0-16,-6 1-6 15,-8-2 8-15,-3-1-2 16,-5 0 1-16,-4-3-1 16,-3 0 1-16,-1 0-8 0,-1-3-7 15,-2-8-21-15,-2-4-54 16,-2-5-27-16</inkml:trace>
  <inkml:trace contextRef="#ctx0" brushRef="#br0" timeOffset="86991.75">13610 10651 316 0,'-3'-8'24'16,"0"-1"-1"-16,3 4 1 15,0 3-4-15,3 2-23 16,7 0 3-16,4 3 2 16,2 6-2-16,1 5 1 0,1 3-2 15,-3 3 0-15,-4 1-5 16,-5 5 3-16,-6 4 0 15,-10 5 4-15,-16 12-2 16,-14 8 4-16,-11 15-2 16,-12 10 0-16,-12 4-36 0,-9-7-154 15</inkml:trace>
  <inkml:trace contextRef="#ctx0" brushRef="#br0" timeOffset="98724.97">11411 9443 254 0,'6'0'27'16,"2"0"-33"-16,5 0 8 16,3 0-3-16,6-1 2 15,5-2 0-15,7-2-5 16,6 0 9-16,6-3-3 0,4-1 0 15,4-2-1-15,2 0-1 16,2 0 0-16,-3 0 1 16,-3-1-2-16,-3 2 3 15,-7 2-2-15,-5 1-1 16,-6 0 2-16,-7 1 0 0,-5 1 0 15,-3 0 0-15,-5-1-1 16,-1 2 1-16,-2-3-2 16,-2 0-6-16,-2-2-20 15,-2-2-28-15,-2 1-4 16,0-3-1-16</inkml:trace>
  <inkml:trace contextRef="#ctx0" brushRef="#br0" timeOffset="98927.77">12144 9174 112 0,'-9'-7'51'0,"2"2"-14"15,3 2 1-15,4 3-9 16,0 0-43-16,10 2-15 15,4 6 32-15,3 2-1 0,2 3 0 16,1 2-2-16,0 2 3 16,-3 1-1-16,-5 4-1 15,-4 2-2-15,-7 2-4 16,-3 6 9-16,-14 4 17 15,-7 6 8-15,-8 3-10 16,-4 7-10-16,-1 3-6 0,3 4-3 16,6-4-23-16,8-7-70 15</inkml:trace>
  <inkml:trace contextRef="#ctx0" brushRef="#br0" timeOffset="99536.17">14326 9599 315 0,'-3'3'-5'16,"3"-3"5"-16,0 0-11 15,5-1 0-15,10-6 22 0,7 0 0 16,8-3 4-16,9-5-5 15,7-1-5-15,8-4-3 16,3-2-1-16,4-1-1 16,0-1 0-16,-2-1-8 15,-4 2-7-15,-4 0-1 0,-6 4-1 16,-6 1-10-16,-5 2-9 15,-6 1-7-15,-7 3-19 16,-6-1-45-16</inkml:trace>
  <inkml:trace contextRef="#ctx0" brushRef="#br0" timeOffset="99754.57">15052 9238 136 0,'-12'-6'92'0,"-1"-1"-52"16,-1 1-11-16,3 4 9 16,2-1-10-16,2 3-16 15,3 0-9-15,1 5-3 0,3 7-4 16,0 4 0-16,7 4-7 15,6 5-3-15,1 1-6 16,1 4-3-16,-3 3-5 16,-7 2-3-16,-5 1 5 15,-14 5 19-15,-14 3 7 0,-12 5 3 16,-8 8 3-16,-6 4-4 15,0-1-5-15,5-6-87 16</inkml:trace>
  <inkml:trace contextRef="#ctx0" brushRef="#br0" timeOffset="100456.57">17619 9467 353 0,'-9'-9'4'0,"0"4"-5"16,-2 3 1-16,-2 2 5 15,-4 6-5-15,-5 10 2 16,-5 5-4-16,-7 7 4 15,-6 7-2-15,-10 7 0 0,-7 4 0 16,-7 5-2-16,-3 0-4 16,0-2-3-16,3-8 5 15,9-8 4-15,12-10 1 16,11-9-1-16,12-9 6 15,10-5 3-15,10-3 14 0,7-15-40 16,14-7-16-16,8-8 26 16,9-6-35-16,8-7 11 15,4-2 23-15,0 0-9 16,-1 5-6-16,-8 6 16 15,-8 9 16-15,-8 10 54 16,-7 7-4-16,-6 11-26 0,-2 4-36 16,1 19 2-16,4 13 5 15,5 12-1-15,7 13-2 16,6 5-16-16,2-5-81 15</inkml:trace>
  <inkml:trace contextRef="#ctx0" brushRef="#br0" timeOffset="122750.01">16368 14726 276 0,'-45'-25'3'16,"-1"0"3"-16,-2 3 9 15,-3 2-1-15,-2 1-12 0,-4 1-1 16,-4 1-2-16,-2 1-2 15,-5-1 0-15,0 0-1 16,-5 1 1-16,-1 1 2 16,-1 1 2-16,-1 0-1 15,-2 2 0-15,1 4 0 16,2 2 3-16,-1 5 4 0,-1 1-1 15,1 3 1-15,-3 10-3 16,-1 6-4-16,-2 4 1 16,-1 5-1-16,2 3 0 15,0 2-1-15,3 3 2 16,4-1-2-16,4 1 2 0,6 2-1 15,8-2 0-15,5 1 0 16,7 2-1-16,6 4 3 16,6 1-1-16,7 1 2 15,6 1 2-15,7 1-1 16,6 2-2-16,6-2-3 0,1 3 0 15,12 1 1-15,7 1 0 16,5-2-2-16,6-2-2 16,7-4-10-16,3-2 5 15,6-3 8-15,4-5 0 16,4 0-3-16,6-2 5 0,2 0-9 15,5-3 15-15,7-1-10 16,5-3 7-16,5-1 0 16,6-2 0-16,4-3 2 15,3-2-4-15,6 1 1 16,0-5-2-16,4 0-1 0,-1-5-8 15,1 1 3-15,-1-5 5 16,0-1-3-16,0-1 2 16,-5-4 1-16,-2 2 1 15,-2-1-1-15,-2-5 1 16,-2-3 3-16,-2-2 1 15,0-3-4-15,-4-3 0 0,-2-3 0 16,-4-6-1-16,-7-4-9 16,-8-5-1-16,-7-3-2 15,-9-2 7-15,-9-1 5 16,-10-1 1-16,-9 0 1 15,-10-1 13-15,-7-2 10 0,-6-2-4 16,-9-3-5-16,-9-1 1 16,-10-2-9-16,-5 2-4 15,-7 2 5-15,-6 2-10 16,-4 2 0-16,-3 3-2 15,-4 3-1-15,-2 1-1 16,-3 2-4-16,0 2 3 0,-4 4 5 16,-2 0 1-16,-2 5-1 15,-1 2 2-15,-2 4-1 16,-1 5 1-16,-3 4-1 15,-1 8-1-15,-5 3-15 0,-4 3-36 16,-2 7-64-16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4:17.883"/>
    </inkml:context>
    <inkml:brush xml:id="br0">
      <inkml:brushProperty name="width" value="0.05292" units="cm"/>
      <inkml:brushProperty name="height" value="0.05292" units="cm"/>
      <inkml:brushProperty name="color" value="#FF0000"/>
    </inkml:brush>
  </inkml:definitions>
  <inkml:trace contextRef="#ctx0" brushRef="#br0">7229 5579 268 0,'43'-15'7'0,"3"-3"-6"15,5 3 6-15,4 3 2 16,2-1-4-16,2 4-5 16,1 2 0-16,-1 1 0 0,0 3 1 15,3 1-1-15,2 2-3 16,0 0-5-16,3 4-5 15,3 5 0-15,3 1 1 16,0 2-2-16,4 2 0 16,4 0 4-16,1 0 7 0,5 1 1 15,6-1 3-15,3-1-1 16,5-2 0-16,5-1 1 15,1-1-2-15,5-2 2 16,2-3-1-16,4 1 0 16,2-1 0-16,3-3 0 0,3 2 0 15,0-2 0 1,3 0 1-16,1 1-2 0,2-2 1 15,0 1 0-15,3-1-1 16,2-1 0-16,0 1 1 16,-1 0 0-16,2 0 0 15,-2 0 0-15,0 0 1 0,-1-1 5 16,-1 0 0-16,2 1-2 15,0 0-3-15,-1 0-1 16,0-1 2-16,1-1-1 16,1 0-4-16,-1-1 2 15,-1-1 0-15,0 0 0 0,2-2 0 16,-1 1 1-16,-2-1-2 15,0-3 3-15,-1 1 0 16,-2 2-1-16,-2-4 4 16,2 2 3-16,-1 1-2 15,-1 1-1-15,-2 0-4 16,0 1 1-16,-3 1 0 0,-2 0-7 15,-2-1-7-15,-4 3-3 16,-1-3 3-16,-2 2 3 16,-2-1 4-16,-3 0 2 15,-5 0 1-15,-3 0 2 16,-4 0 0-16,-4 0 1 0,-5-2 0 15,-4 2 1-15,-5-1 6 16,-4 0-4-16,-5-1 0 16,-6 0-1-16,-2 1 1 15,-8-1 2-15,-3 0 5 16,-4-1 3-16,-4 2 2 0,-6 0-1 15,-5 4-6-15,-4 1-5 16,-7 0-4-16,-5 0-23 16,-7 1-36-16</inkml:trace>
  <inkml:trace contextRef="#ctx0" brushRef="#br0" timeOffset="2901.6">8277 6955 373 0,'2'-11'-37'0,"-2"-4"49"16,4 4-6-16,4 2-2 15,5 1-3-15,4 3 1 16,4 1-2-16,4 1 2 0,5 3-2 16,5 0 0-16,4 0-7 15,4 0-9-15,4 6-10 16,4-1-4-16,5-1-6 15,4 1 17-15,2-2 10 16,6-1 7-16,3-2 3 0,4 0-3 16,4 0 6-16,6 0 9 15,4 0 2-15,6 0-4 16,5-1-2-16,6 1-4 15,6 0 0-15,4-4-2 16,4-3-1-16,4 1 0 0,2-3-2 16,3 1 2-16,0 0-2 15,6-1 1-15,2 0-1 16,1 3 1-16,0-2-1 15,3 3 0-15,0-1 0 16,-2 2 0-16,-1-2-2 0,0 2 2 16,0 0-1-16,-3-1 1 15,-1 0-1-15,-3 0 1 16,-2 0 1-16,-3 2-1 15,-6-2 0-15,-5 0 1 16,-4-1-1-16,-7 2-1 16,-7-3 2-16,-6 3 0 0,-6-1-1 15,-10-1 0-15,-6 1 0 16,-9 0-1-16,-9 1 1 15,-6 0-1-15,-10 2-2 16,-4 1-2-16,-6 1 3 16,-4 0-1-16,-4 0-12 0,-5 7-29 15,-5-1-29-15</inkml:trace>
  <inkml:trace contextRef="#ctx0" brushRef="#br0" timeOffset="14369.62">8265 8802 285 0,'32'-3'6'16,"0"-7"-4"-16,5 1 7 15,5 3 12-15,5 0-13 16,2 2-4-16,4 1-3 15,2 3 1-15,6 0-1 0,1-1-2 16,4 1-6-16,4 0-6 16,4-1-8-16,4 1-1 15,5-1 6-15,5-2 6 16,5-3 7-16,6 0 3 15,5-1 0-15,5 0 1 0,5 0 2 16,4-1 3-16,4 1-3 16,5-1 2-16,4-2-5 15,2 2 4-15,4-2 1 16,5 0 1-16,3 1 2 15,1 1-2-15,2 2 1 0,4 1-4 16,0 2-2-16,2 0-1 16,1 1 1-16,3 0-1 15,-1-1 0-15,0 2-3 16,1-1-2-16,-1 2-1 15,-2-1 4-15,0 0 0 16,0 0-2-16,-1 1-3 0,-1 0 1 16,-3-1 0-16,1 1 1 15,-4 0 3-15,-3-2 1 16,-1 0 1-16,0-1-1 15,-3 0 2-15,-5 0 0 16,2-2 6-16,-1 1-4 0,-3-1 1 16,-2 1-1-16,0-1 1 15,1 0 3-15,-2 1-2 16,-4 0-2-16,0 1 1 15,0 1-4-15,-2 1 0 16,-2 1 1-16,-2-1-1 16,0 1-1-16,0-1-3 0,1 1 0 15,-4-1 4-15,2 1 0 16,-2 0 0-16,-1-1 0 15,-1 1-1-15,-2 0 1 16,-1-1 0-16,0 1 1 16,-2-1-2-16,-2 0 2 0,-3 0-1 15,0 0 1-15,-4 1 0 16,-1-1 0-16,-2 1 2 15,-3 0-1-15,-2 0-2 16,-3-1 0-16,-4 1 0 16,-4 0 0-16,-6-1 0 0,-4 0 0 15,-6-2-2-15,-4 0 2 16,-7 2-2-16,-6-3 2 15,-6 4-1-15,-5 0 2 16,-6 0-1-16,-3 0-2 16,-3 0-8-16,-5 5-7 15,0 4-18-15,-4-3-22 0,-3-1-27 16</inkml:trace>
  <inkml:trace contextRef="#ctx0" brushRef="#br0" timeOffset="21797.23">16281 10292 366 0,'-13'-10'23'15,"0"-3"-16"-15,4 4-7 16,4 4 1-16,1 3-1 0,3 2 0 15,1 0-4-15,0 0-15 16,0 5 19-16,0 7 0 16,1 4 0-16,0 5 0 15,1 4 1-15,0 5-2 16,1 4 0-16,1-2 0 15,2 2-3-15,2-2 1 0,2-4-2 16,3-3-1-16,4-5-4 16,1-5 0-16,3-3 1 15,5-4 5-15,2-5 1 16,6-3 5-16,4-5-2 15,10-13 6-15,8-9 4 16,6-10 0-16,8-7 1 0,8-9-3 16,6-2 1-16,5-6-5 15,0 0 2-15,3 1-4 16,-1 2-1-16,-5 4 0 15,-1 4 0-15,-5 7-1 0,-8 5 0 16,-3 4-1-16,-7 8-8 16,-6 4 0-16,-8 5-4 15,-6 6-12-15,-10 4-22 16,-6 2-46-16,-8 1-33 0</inkml:trace>
  <inkml:trace contextRef="#ctx0" brushRef="#br0" timeOffset="29831.25">8381 12428 189 0,'40'0'9'0,"4"0"-7"15,4-4 4-15,5-2 10 0,3 0-2 16,2 0-8-16,3 1-3 15,-2 0-1-15,2 0-1 16,1 4 0-16,1-1-14 16,0 1 20-16,3 1-6 15,3-1-4-15,3 0-2 16,2 1 3-16,3-2-1 0,2-1 3 15,3 2-3-15,2-2 3 16,2 0 1-16,2 0-1 16,1-1 0-16,3-1 0 15,2 0 2-15,3 1-2 16,2 0 0-16,1 0-2 0,1 0 2 15,3 1 0-15,-1 2 0 16,3 1 0-16,-2-1-5 16,1 0-3-16,0 0-2 15,-2 1 7-15,0-1 2 16,-1 0 0-16,-1 1 1 15,-2-1 1-15,-1 1 2 0,0-1 1 16,-1 1 3-16,-1-1-1 16,-1 1 1-16,0 1-4 15,-1 1 1-15,-2-1-4 16,0 0 2-16,-3 1-2 0,1 0 2 15,0-2-1 1,-4 1 0-16,0-1-1 0,0 0 2 16,-3-1 1-16,0 1 3 15,-2-1 6-15,-3 1-8 16,-1 0-3-16,-3-1-1 15,0 1 1-15,-3-1-1 0,-2 0 0 16,0 1 0-16,-5 0-4 16,-4 0 1-16,-2-1 0 15,-4 1 2-15,-4-1 0 16,-3 1 2-16,-4 0-2 15,-2 0 2-15,-5 0 3 0,-3 0 2 16,-2-2 1-16,-4 1 0 16,-2-1-2-16,-4 2 3 15,-1-2-4-15,-2 2-2 16,-2 0 1-16,-1 0-3 15,-3 0 0-15,-1 0 0 16,-4 0 0-16,0 0 0 0,-2 0-1 16,-2 2-1-16,0-2 0 15,-2 1 2-15,0-1-1 16,0 1 0-16,-1-1 1 15,0 0-2-15,0 0 2 16,0 0 1-16,0 0 1 0,0 0-1 16,0 0-1-16,0 0 4 15,0 1-2-15,0-1 0 16,0 1-2-16,0 2-12 15,0 0-17-15,0 2-8 16,0-2-9-16,-1 0-33 16</inkml:trace>
  <inkml:trace contextRef="#ctx0" brushRef="#br0" timeOffset="49034.88">13941 14491 192 0,'0'0'140'0,"0"0"-130"15,0 0-12-15,0 0-17 0,0 4 3 16,0 6 15-16,0 4 1 15,0 0 0-15,1 7-2 16,1 1 2-16,-1 3 0 16,2 2 1-16,0 0-1 15,2 0 0-15,1-4-1 0,2-2 2 16,4-4-1-16,1-5 0 15,5-5-2-15,3-4-1 16,10-3 11-16,7-4-3 16,9-13 2-16,10-9-4 15,13-10 1-15,8-6-4 16,9-8 3-16,5-6-1 0,7-1-1 15,2-2 1-15,2-1-4 16,-2 2-1-16,-1 3 0 16,-5 4 1-16,-6 4-2 15,-7 4 2-15,-9 9 2 16,-6 5-1-16,-10 6 3 0,-9 6-3 15,-10 6 2-15,-8 10-3 16,-8 1 2-16,-7 1-34 16,-6 8-60-16,-4-3-94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5:18.463"/>
    </inkml:context>
    <inkml:brush xml:id="br0">
      <inkml:brushProperty name="width" value="0.05292" units="cm"/>
      <inkml:brushProperty name="height" value="0.05292" units="cm"/>
      <inkml:brushProperty name="color" value="#FF0000"/>
    </inkml:brush>
  </inkml:definitions>
  <inkml:trace contextRef="#ctx0" brushRef="#br0">7137 4703 151 0,'-5'-8'10'15,"-2"-2"7"-15,3 1 1 16,0 1 6-16,1-1-7 15,1 1-5-15,1-1-3 0,1 0-6 16,-1 0-5-16,1 1 0 16,1-1 6-16,2 3-3 15,1 3-2-15,1 0 2 16,0 3-2-16,2 0-4 15,0 0 2-15,2 5 0 0,1 6 3 16,1 2-1-16,1 6-1 16,0 2 1-16,1 4 1 15,-1 2 1-15,2 3-1 16,-1 1 0-16,-1 0 0 15,-1 1 0-15,1-3-1 16,-1 0 1-16,2-4 2 0,0-5 5 16,3-1 2-16,4-5 0 15,4-5-1-15,7-6-3 16,4-3 0-16,6-5-3 15,4-11 4-15,5-9-2 0,3-2-2 16,2-8-2-16,4-4-2 16,3-4 1-16,0-2-2 15,2-5 3-15,4-1-1 16,1-2 1-16,-1-1 0 15,0-1-1-15,-2 3 2 16,1-1 1-16,-3 2 10 0,-1 2-1 16,-3 0-4-16,-1 5 4 15,-4 0-5-15,-5 4 2 16,-5 6-6-16,-6 4-1 15,-6 7 1-15,-7 5-1 16,-4 7 1-16,-7 6-2 0,0 5-2 16,-3 0-16-16,-6 12-24 15,-2 2-35-15,-4-2-69 16</inkml:trace>
  <inkml:trace contextRef="#ctx0" brushRef="#br0" timeOffset="27347.84">4787 9289 223 0,'-2'1'34'15,"1"-1"-16"-15,-2 0-3 16,3 0 7-16,0 0-16 0,0 0-8 16,0 0 1-16,0 0 3 15,5 3-2-15,0 4 0 16,2 4 0-16,1 4 1 15,1 5-1-15,0 2-1 16,1 4 2-16,0 4-2 0,2-1-1 16,0-1-4-16,3-2 1 15,0-4 1-15,3-4 2 16,2-6 1-16,4-5-6 15,2-7 1-15,5 0 5 16,7-9 9-16,4-11 6 0,7-6-4 16,3-7-5-16,6-6 6 15,5-4-7-15,3-3-1 16,5-5-1-16,5 0-1 15,3-3-1-15,5-1-7 16,2 1-3-16,-1 0-5 0,-2 3-5 16,-5 3 1-16,-7 5 2 15,-6 6 7-15,-10 6 4 16,-6 4 3-16,-7 6 10 15,-5 5 7-15,-6 5 2 16,0 6-8-16,-3 5-6 0,-1 2-4 16,-4 2-50-16</inkml:trace>
  <inkml:trace contextRef="#ctx0" brushRef="#br0" timeOffset="61436.9">7911 13526 257 0,'0'0'11'0,"0"0"-12"15,3 3-12-15,1 0 7 16,2 1 6-16,2 0 0 16,0 3 1-16,2 0 0 15,1-1 0-15,3 2-1 0,-1 0 0 16,0 0 3-16,1-1-2 15,1-1 1-15,1 1 1 16,3-4 2-16,4-3 5 16,7-3 1-16,8-17 9 15,8-10 4-15,11-11-9 16,8-13-1-16,12-11-5 0,10-10 0 15,8-6 5-15,7-3-12 16,3-3 1-16,2 2-3 16,-2 0 0-16,-2 8-6 15,-4 3-7-15,-7 7 2 16,-6 6 3-16,-9 7 3 0,-11 8 1 15,-8 7 1-15,-13 8 1 16,-8 8 0-16,-7 8 2 16,-5 7-9-16,-5 8-19 15,-1 0-27-15,-3 0-36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46:58.888"/>
    </inkml:context>
    <inkml:brush xml:id="br0">
      <inkml:brushProperty name="width" value="0.05292" units="cm"/>
      <inkml:brushProperty name="height" value="0.05292" units="cm"/>
      <inkml:brushProperty name="color" value="#FF0000"/>
    </inkml:brush>
  </inkml:definitions>
  <inkml:trace contextRef="#ctx0" brushRef="#br0">4618 6273 207 0,'29'0'8'0,"3"0"-4"16,3-4 14-16,4 0 1 0,2 1-7 15,2-1-7-15,1 2-3 16,4-1 1-16,1 1-3 15,3 1 0-15,3 0 3 16,4-1-2-16,3 1-1 16,2 1-1-16,1 0 1 0,3 0 0 15,2 0 0-15,2 0-3 16,1 1 3-16,4 4-1 15,4 0 2-15,0 0-2 16,1 0-2-16,1-1 0 16,-1-1 1-16,-1 1 1 15,-2-3 0-15,-1 1 1 0,-5-2 0 16,-3 0 0-16,-4 0-2 15,-5 0 4-15,-3 0-9 16,-6-4 12-16,-3-3-5 16,-5 1 2-16,-2 1 0 15,-4-2 0-15,-4 1 2 16,-4 1 2-16,-3 1-5 0,-3 1 2 15,-4 3-2-15,-2 0-4 16,-3 0-12-16,-3 0-36 16,-4 0-23-16</inkml:trace>
  <inkml:trace contextRef="#ctx0" brushRef="#br0" timeOffset="10485.21">22135 4535 189 0,'-21'-39'5'0,"-2"1"2"0,-3-1 5 15,-2 4-4-15,-2-1-3 16,-6-1-3-16,-1 2 1 15,-4-2-2-15,-3 0-1 16,-6 0 0-16,-4 0 0 16,-4 1-1-16,-6 2 1 15,-5 0 0-15,-4 2-2 0,-2 2 2 16,-4-1 0-16,-1 5 2 15,0 0 12-15,-2 3 10 16,-1 4-7-16,-2 1-8 16,1 5-4-16,-2 2-2 15,-3 5 0-15,-1 4-2 0,-3 2 1 16,0 0-1-16,0 12-2 15,0 1 2-15,1 4-4 16,3 2 1-16,2 3-3 16,5 0 2-16,4 4 1 15,5 1-1-15,5 1 2 0,5 2 1 16,3 1-1-16,5 2 0 15,2 0 0-15,2 4 0 16,2-2 0-16,3 1 2 16,4 1-1-16,2-1 0 15,5 0 0-15,4 2 0 16,3 1-1-16,2 3 2 0,5 2-1 15,3 0 0-15,1 1 0 16,3 0-1-16,2-1 0 16,2 1-1-16,2 0 1 15,3 0-10-15,4 0 1 16,1-1 2-16,4-2 2 0,8 0 2 15,5-4-1-15,4-1 1 16,4-4 4-16,5 0 2 16,3 0 2-16,4-1 1 15,3-1 0-15,3 0 0 16,4-2-2-16,1 0 0 0,4-3-6 15,2-2 0-15,2-2 12 16,3-1-4-16,4-3 5 16,4 0-3-16,2 0-4 15,3-3 3-15,2 2-6 16,1-4 2-16,1 1-1 0,0-2-1 15,3-2 1-15,1-1-1 16,-2-3-1-16,3-3 1 16,0 0-1-16,-1-3 1 15,0 0 0-15,0 0-2 16,-1-8-1-16,0-2 3 0,0-2-1 15,-3-2 0-15,0-2 0 16,-4-3 3-16,-1-1-2 16,-3-1 1-16,-2-1 2 15,-2-3 1-15,-2 1-2 16,-2-2-2-16,-2-2 1 15,-4 0 0-15,-4-2 0 0,-2-2 0 16,-4 1-1-16,-3-1 0 16,-2-1-1-16,-4 0 2 15,-3-2-3-15,-4-1 1 16,-4-1 1-16,-3-1-2 15,-3-1 3-15,-2-1-3 0,-2 1 1 16,-3-1 0-16,-3 2 2 16,-2 1-2-16,-4 1-7 15,-3 1 4-15,1 0 2 16,-7-1 1-16,-3 4 2 15,-3 0 1-15,-3 1-1 16,-1 5 1-16,-2 2 2 0,-4 4 1 16,-1 4-5-16,-2 5 0 15,-2 5-14-15,-1 3-27 16,1 1-35-16</inkml:trace>
  <inkml:trace contextRef="#ctx0" brushRef="#br0" timeOffset="89925.55">13906 6232 264 0,'20'0'-18'16,"2"-3"28"-16,5-2 3 15,6 3 9-15,4 2-7 16,6 0-7-16,5 0-5 16,5 0-2-16,6 7 0 15,6-1-1-15,2 3-3 0,6-3-9 16,5 1-5-16,5-3 1 15,6 1 5-15,4-1 8 16,6 0 1-16,5 1 2 16,4 0 0-16,8 2-1 0,2-2-2 15,6 0-3-15,5-2 2 16,6 0 4-16,3-1 0 15,3-2-1-15,6 0 5 16,4 0 3-16,2 0-1 16,4-2-3-16,4 2-2 15,0 0 0-15,0 0 1 0,-2-1-4 16,2 1 4-16,-5-1-2 15,-5 1 0-15,-6-1 0 16,-4 1 0-16,-9 0 0 16,-7 0 0-16,-7 0 1 15,-5 0 5-15,-7 2 0 0,-6-1 0 16,-7 1 1-16,-5-1 1 15,-7-1-4-15,-9 2 0 16,-8 0-4-16,-7-2 1 16,-9 0-1-16,-7 0 0 15,-10 0 0-15,-8 0 0 16,-6 0-1-16,-8-3-1 0,-4 1 1 15,-3-1-1-15,-2 1-13 16,0 2 10-16,0 0-12 16,0 0-33-16,-3 0 6 15,1 0-26-15</inkml:trace>
  <inkml:trace contextRef="#ctx0" brushRef="#br0" timeOffset="91672.76">6664 7773 122 0,'61'4'-2'16,"2"-1"14"-16,5 0 8 15,4 2-2-15,1 1-3 16,4 0-4-16,2 1-4 15,5 0 0-15,1 1-2 0,4-1-1 16,5 2-3-16,1-1 1 16,5 1-2-16,2-2 0 15,6 1 1-15,1-1-1 16,3-1 1-16,5 0-2 15,4-3 4-15,2 1 5 0,2-3 13 16,2 0-6-16,5-1 0 16,2 0-2-16,4-1-4 15,3 0-2-15,3 1-1 16,5 0-1-16,0-1-4 15,2 1 1-15,0 0-2 16,2 0 2-16,-1 2-2 0,1-1 0 16,2 1 1-16,0 1-1 15,1 1 1-15,-1-1-1 16,2 0 0-16,-3 0-2 15,-2-1 0-15,2-2 4 16,0 0-4-16,-2 0 4 0,-1-1-2 16,0 0-2-16,-2 1 4 15,-4-1-2-15,-1-4 0 16,-3-2 0-16,-3 1 0 15,-4-1 0-15,-2-1 0 16,-3 1 0-16,0 0 0 0,-4 1-2 16,-1 1 2-16,0 0-1 15,-1 2-5-15,-1-1-3 16,-3 0 2-16,-1 2 1 15,0-2 4-15,-3 0 0 16,0 1 2-16,-2-2 0 0,2 3-2 16,3-2 4-16,-2 1-4 15,1 0 6-15,-3 0-6 16,1-1 4-16,-4-1-4 15,0 0 0-15,-4 0 4 16,0 0-2-16,-2 1 3 16,-2-1-2-16,-1 1-1 0,-3 1 0 15,-2 1 0-15,-2-2 0 16,-5 2-1-16,-2-3 2 15,-3 2-2-15,-5-2 1 16,0 1-1-16,-3 0 2 16,-4-1-1-16,-3 1 2 0,-2 0-2 15,-6-1 2-15,-4 1 5 16,-5-1-3-16,-3 2 1 15,-8-2 1-15,-4 1-3 16,-6-1 3-16,-5 1-3 16,-5 1 0-16,-4 0-3 0,-3 1 0 15,-2 2-1-15,-3 0-6 16,-3 0-15-16,-3 0-22 15,-4 0-52-15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12:33.866"/>
    </inkml:context>
    <inkml:brush xml:id="br0">
      <inkml:brushProperty name="width" value="0.05292" units="cm"/>
      <inkml:brushProperty name="height" value="0.05292" units="cm"/>
      <inkml:brushProperty name="color" value="#FF0000"/>
    </inkml:brush>
  </inkml:definitions>
  <inkml:trace contextRef="#ctx0" brushRef="#br0">8761 4776 136 0,'33'-2'-4'0,"-1"-4"9"0,2-1 1 15,3 2 7-15,0 2-2 16,2-1 3-16,2 1-2 16,4-1-2-16,3 2-5 15,2 0-3-15,5 2-1 16,0 0-1-16,3 0-1 15,0 0 0-15,4 0 1 0,2 0 0 16,1-1-1-16,3 3 2 16,3 0-1-16,3-1 0 15,1 0 0-15,3 1 0 16,4-1 0-16,3 0-1 15,2 1 2-15,2-2-1 0,1 1 0 16,1 2 0-16,0 0 1 16,-1 1-3-16,3-1 5 15,-2 3 1-15,2 1 1 16,0 1-2-16,2 1-2 15,0-1-1-15,3 2 0 16,-1-1 0-16,2-1 0 0,2 0 0 16,1 0 0-16,0-1 0 15,1 0-1-15,0 0 4 16,1 0-3-16,-1 1-2 15,0 0 2-15,-1-1 0 16,-1 0 0-16,0 1 2 0,-1-1-2 16,-2 0 0-16,0 0-2 15,-2 0 4-15,-1 1-2 16,-1-2-2-16,-2 0 4 15,1 2-2-15,-1-1 1 16,0-1 0-16,-2 0 0 0,1 0 1 16,-1-1-2-16,-1 0 0 15,1 0 0-15,-1-1 0 16,0 0-2-16,0-1 2 15,0 2-1-15,0-1-5 16,0-1 4-16,1 1-4 0,0 1-1 16,2 1 5-16,-1 0-1 15,3 0-1-15,1 1-1 16,2-2-1-16,-2 1 2 15,3-1 4-15,-1 1-1 16,2-2 2-16,-1 0-1 16,1 0 2-16,-1 0 1 0,-1-1-3 15,0 1 1-15,-2 1-1 16,-1-1-1-16,0-1 2 15,-2 0-1-15,-1 0 0 16,-1 1 1-16,-1 0-1 16,-3-2 1-16,-3 0 0 0,-4 1 0 15,-3-2 1-15,-6 1 4 16,-5-1 4-16,-5-1 0 15,-6 1-2-15,-6-1 3 16,-7 0-1-16,-4 0 1 16,-5 0-1-16,-7 0-4 0,-4 0 0 15,-4 0-3-15,-4 0-2 16,-2 0 0-16,-1 0-1 15,-3 0 1-15,-2 0-1 16,-1 0 0-16,-1 0-1 16,-2 0-10-16,-1 0-29 15,0 0-70-15</inkml:trace>
  <inkml:trace contextRef="#ctx0" brushRef="#br0" timeOffset="2823.6">13234 5411 413 0,'0'-10'0'0,"0"-4"3"15,0 5-1-15,0 5-4 0,4 3-4 16,3 1 4-16,0 0-4 16,1 8-5-16,2 6-2 15,-1 5-2-15,-1 6-2 16,-2 3 3-16,0 1 0 0,1-2 3 15,0-2 9-15,4-6 1 16,1-6-6-16,5-6-2 16,4-6 18-16,5-1-3 15,7-5-3-15,6-11 1 16,6-5-1-16,6-4-2 0,5-4 1 15,4-7-1-15,4-1 0 16,1-4-1-16,1-2 2 16,1-2-1-16,1 1 4 15,-1-2 0-15,-4 4 0 16,-3 3 1-16,-4 4-2 15,-7 5 1-15,-9 5-1 0,-9 4-1 16,-8 5-1-16,-9 5-1 16,-4 5 1-16,-6 6-2 15,-1 0-7-15,-2 6-42 16,0 2-15-16</inkml:trace>
  <inkml:trace contextRef="#ctx0" brushRef="#br0" timeOffset="6224.41">8640 6553 91 0,'16'-3'58'0,"4"-3"-51"15,1 1 2-15,6 0 13 16,4-1-2-16,1 3-6 0,6 0-4 16,2 1-3-16,6-1-3 15,2 3-3-15,6 0-1 16,4 0-9-16,4 0-25 15,4 0-10-15,3 4 16 16,4 0 12-16,3-1 5 0,4 0 10 16,3 1 1-16,3 0 10 15,2 0 8-15,2 0 3 16,1 2 4-16,2 1-3 15,2 0-2-15,2 0-7 16,1 3-5-16,1-2-4 0,2 2-2 16,-1-1-1-16,3 1-1 15,0-3 1-15,0 3 0 16,1-4-1-16,0 2 1 15,0-1-1-15,2-1 0 16,-1 0 1-16,4 0-1 16,0-3 0-16,2 1 0 0,1-1 0 15,1-1 1-15,1-1-1 16,1 2 0-16,0-1 0 15,0-1 0-15,-2 0 0 16,0-1 0-16,-2 2-1 0,-1-2 0 16,-1 0-3-16,-3 0-1 15,-3 0 2-15,-5 0 0 16,-6 0 2-16,-5 0 1 15,-8 0 0-15,-5-2 0 16,-8 1 1-16,-5-1 2 16,-8-2 2-16,-7 1-2 0,-8 0 0 15,-5-2 0-15,-9 2 2 16,-2-3 0-16,-6 2 6 15,-3 0 0-15,-3 3-9 16,-3 0-2-16,-2 1-30 16,-4-2-64-16</inkml:trace>
  <inkml:trace contextRef="#ctx0" brushRef="#br0" timeOffset="12355.22">2767 8179 190 0,'3'0'44'0,"1"0"-59"16,3 0 19-16,3 1 8 15,1-1-6-15,5 3-4 0,0-1-1 16,4 1-1-16,0 0-6 16,3-1-12-16,2 1-9 15,1-1 4-15,3 0 6 16,2-1 16-16,3 0 3 15,2-2-5-15,3 1 9 0,1 0 4 16,2 0-1-16,2-1-1 16,1-3 0-16,3 0-4 15,2 1 0-15,0-2-2 16,2 3 1-16,1-1 5 15,0 2-5-15,-1-1 3 16,0 2-1-16,-1 0-1 0,2 0-3 16,1 0 2-16,3 0-2 15,1 0-1-15,3 2 2 16,1-1-2-16,0 0 0 15,0-1-1-15,0 2 1 16,-1-2-1-16,-1 1 1 0,-1 1 0 16,1 1 0-16,-1 1 0 15,1 1 0-15,-1 0 0 16,1 0 1-16,-1 1-1 15,-2-1 0-15,1-2 0 16,1 1 0-16,-1-3 1 0,0 1 1 16,1 1 0-16,0-3-1 15,-1 2-1-15,1 1 1 16,0 0-1-16,0 0 0 15,2-1 0-15,0 0-1 16,1 0 1-16,3 0 0 0,1-1 0 16,2 2 0-16,1-1 1 15,1-1-1-15,1-1 0 16,-1 0 0-16,1 0 1 15,-2-1 11-15,2 0 9 16,-2-3 3-16,-1 1-7 0,0 0 0 16,-3 1-10-16,3 0-6 15,-2 0 0-15,0 1 0 16,0-2-9-16,1-1-9 15,-3-1 6-15,0-1 1 16,-4 0 5-16,-1-1-1 16,-4 2 3-16,-3-1 0 0,-3-1 3 15,-6 1-1-15,-5 0 2 16,-7 1-1-16,-6 0 0 15,-7 0 0-15,-5 2 0 16,-3 1 0-16,-3 0 1 16,-5 0 0-16,0 0-1 0,-2 2 0 15,0 0-8-15,-2 0-20 16,-6 0-15-16,-2 0-10 15,-2 0-47-15</inkml:trace>
  <inkml:trace contextRef="#ctx0" brushRef="#br0" timeOffset="16038.82">14625 8403 138 0,'42'0'1'16,"2"0"2"-16,3 0-2 15,3 0-2-15,1 0 0 16,1-1-1-16,2 1 0 16,0 0-12-16,0 0 15 0,2-1-5 15,1 1-3-15,0 0 9 16,2-1 5-16,1 1-7 15,2 0 14-15,2 0-4 16,1 2 5-16,3 0-5 16,3 1 0-16,2-1 1 15,0 1 2-15,3-1-1 0,1 0-1 16,-1-1 1-16,0 1-3 15,-2-1 4-15,2 0-1 16,-2 0 1-16,1-1-1 16,2 1-2-16,-2 0-7 0,1 1 0 15,-1-1-3-15,1-1 0 16,-1 1 0-16,1-1 1 15,-2-1-2-15,-1 1 1 16,-3 0-1-16,1-3 1 16,-3 1 0-16,0-1 0 15,-1 1 0-15,0 1 2 0,2 0 1 16,-2 1-1-16,-2 0 1 15,0-1-2-15,-3 1 0 16,0-1-1-16,0-2 1 16,-1 0 2-16,0-1-2 15,0 0 3-15,1-1 0 0,-1 0-2 16,-1 1 0-16,1 0 0 15,0-1-1-15,2 4-1 16,0-3 1-16,2 3-1 16,2-3 0-16,1 3 0 15,-2-1-1-15,2 0 0 0,0-1 0 16,-1 2 1-16,1-3 1 15,-2 2-2-15,3-1 2 16,-2 2-1-16,0-1 0 16,-1-1 0-16,1 1 0 15,0 0 0-15,-1-1 0 16,2 1 0-16,0-1 0 0,-1 1-1 15,-1-1 2-15,-1-2-1 16,-2 0 1-16,-2 0-1 16,0 0-1-16,-1 0 2 15,0 0 0-15,0-2 0 16,-2 1-2-16,-2-1 2 0,-1 0 0 15,-4 0-1-15,-1 2 2 16,-1-2 3-16,-3 2 2 16,-2 0-4-16,0 2 2 15,-3 0-3-15,-1 3-1 16,-4 0 0-16,0 0-2 0,-3-1 1 15,-3 1 1-15,-3 2-2 16,-5 2 2-16,-2-4-2 16,-5 1 1-16,-3-1 0 15,-4 0 0-15,-1 0 1 0,-2 0-1 16,-3 0 0-16,1 0 2 15,-1 0 5-15,-1-1 0 16,0-1-2-16,-1-1-3 16,0 1-2-16,0 1 1 15,0-1-1-15,0 0 0 16,0 2 3-16,0 0-18 0,0 0-52 15,0 0 14-15,0 0-98 16</inkml:trace>
  <inkml:trace contextRef="#ctx0" brushRef="#br0" timeOffset="19002.82">10928 8432 214 0,'-31'-17'6'16,"-4"-2"-5"-16,-4 3 0 0,-2 1-1 15,-4 1 0-15,-2-2-18 16,-3 2-9-16,-1-2 3 16,-2 1 16-16,-2-2 6 15,-1 1 2-15,-3 1 0 16,-2-1 0-16,-2 3 1 0,-2-3 7 15,-1 3 12-15,-3 0 1 16,0 1 1-16,-1 1-6 16,-1 1-1-16,1 0 9 15,-2 1-7-15,3 0-7 16,-1 0-8-16,-1 0 0 0,-2 0-2 15,0 1 1-15,-3 0-1 16,-2-1 0-16,-2 2 0 16,1 1-2-16,-1 0 1 15,1-1 1-15,2 3 0 16,1-2-1-16,2 2 0 0,1 0 1 15,2 4 0-15,1-2 1 16,0 2-1-16,-2 1 0 16,0-1 0-16,-2 0-1 15,-1 5 2-15,-1 1-1 16,3 0 0-16,5 4 0 0,4-1-3 15,7 4 6-15,6 0-1 16,7 4-2-16,3 3 2 16,5 3-2-16,5 3 2 15,4 4 0-15,7 2 1 16,5 5-1-16,7 0-2 15,6 1-1-15,3 3 1 16,2-2-5-16,11 0-7 0,3 0 5 16,6 0 0-16,6 3 6 15,5 0-2-15,8 1 5 16,4-2-1-16,5 0-1 15,5-4 1-15,4-1-1 0,3-4 2 16,2-3-1-16,3-1-2 16,4 0 9-16,2 1 4 15,3-4-3-15,4 3-3 16,6-3-4-16,4-2 0 15,4-2-3-15,0-3 0 0,3-4-10 16,1-3-1-16,-1-4 1 16,2-4 3-16,-1 0 1 15,1-5-1-15,0 2 5 16,0 0-1-16,-2-1 0 15,-3 0 4-15,-1-4-1 16,-3 0 0-16,-3 0 2 0,-3-1 3 16,-1 1 3-16,-4-2 1 15,-2 1-5-15,0-1-1 16,-4-2-1-16,-2-1 0 15,-7-1-1-15,-3-4 0 16,-4-1-1-16,-5-3 2 0,-5 0-1 16,-5-2 0-16,-3 1 1 15,-4-2 1-15,-4-1 2 16,-4 0 0-16,-4 0 0 15,-3 0-1-15,-3 0 1 16,-4 0-3-16,-1-2 2 0,-3-3-2 16,-2 0 0-16,-1-1 0 15,-4-2 0-15,-3-1-1 16,0 0 2-16,-5 2 7 15,-7 0 2-15,-2 0-2 16,-6 4 9-16,-1-1-11 16,-3 3 1-16,-3 1-3 0,-1 1 0 15,-1 5 4-15,-2 2-6 16,-4 5-2-16,-2 3-6 15,-4-1-54-15,-3 1-141 16</inkml:trace>
  <inkml:trace contextRef="#ctx0" brushRef="#br0" timeOffset="28690.45">4932 7335 270 0,'0'0'8'16,"-1"-7"-5"-16,1 4-3 15,0-1 1-15,0 1 7 0,1 2-10 16,3-1-1-16,2 2 6 16,1 0-3-16,1 0-1 15,1 3-1-15,0 7-1 16,1 7-5-16,-1 2 4 15,1 6-1-15,1 6 1 16,-1 2 0-16,1 0 3 0,0-2 1 16,-1-3 0-16,1-8 0 15,-1-4 1-15,-1-8 9 16,1-5 13-16,2-3 11 15,1-7 1-15,4-11-10 0,4-8-12 16,6-7-8-16,6-7-3 16,8-6-2-16,7-6-1 15,6-6-9-15,6-4-4 16,4-4 3-16,2-1-6 15,-1 2-4-15,-3 2-4 0,-3 5 10 16,-7 3 11-16,-6 7 4 16,-8 4 2-16,-9 7 9 15,-8 9 11-15,-7 6 4 16,-6 9-1-16,-6 6-3 15,-2 7-13-15,0 0-19 16,-6 10-72-16,-4-1-76 0</inkml:trace>
  <inkml:trace contextRef="#ctx0" brushRef="#br0" timeOffset="41078.87">10631 11962 132 0,'67'-7'10'16,"3"-1"1"-16,0 1 7 0,6-2 3 16,0 2-10-16,3-1-8 15,0 3-3-15,2 0-3 16,0 2-11-16,-1-2 2 15,3 4 1-15,-4-2 2 16,2 2 7-16,0 1 0 0,0 0 1 16,1-2 1-16,0 2 1 15,3-1 0-15,0 1 1 16,0 0 4-16,1 1 1 15,0 1 4-15,0 0 0 16,0 0-4-16,1 1 1 16,0-3 2-16,2 2-3 0,-2-1 1 15,4-2-4-15,0 0 1 16,-1 0-2-16,0 1-2 15,1 0-2-15,0-2-1 16,-3 2-8-16,0-1-4 16,0 1-2-16,-2-4-1 15,1 1 18-15,-1-1 7 0,-1-1 4 16,-1 1 6-16,0 0 0 15,0 1-2-15,-3 0 0 16,0 1-3-16,0 1-8 16,-2 0-3-16,-2 1 0 15,1-2 0-15,-1 2-7 0,-1 0-4 16,-1-1-1-16,-1 1 2 15,0 0 3-15,-1-1 2 16,-1 0 3-16,0-1 0 16,0 0 2-16,-4 1 3 15,0-1 0-15,-3 2 0 16,0-1-2-16,-3 1-1 0,-1 0 0 15,-2-1-1-15,-3 1-1 16,-4 0 0-16,-4-1-1 16,-4 1 1-16,-7-1 1 15,-3 1-1-15,-4 0-1 0,-5 0 2 16,-3 0-1-16,-3 0 0 15,-3 0 1-15,-3 0-2 16,-3 0 2-16,-4 0-1 16,-1 1 0-16,-3-1 1 15,0 0-2-15,-1 0 2 0,-1 0-1 16,0 0 0-16,0 0 3 15,0 0 10-15,0 0-9 16,0 0-1-16,0 0 2 16,0-1-1-16,0 0-2 15,0 0-1-15,0 0-1 16,0 0 0-16,1 1-2 0,0 0-8 15,0 0-4-15,0-2-2 16,1 2 3-16,-2-1-11 16,1 1-36-16,-1-1-1 15,1-2-56-15</inkml:trace>
  <inkml:trace contextRef="#ctx0" brushRef="#br0" timeOffset="66258.31">10568 12961 133 0,'39'0'32'15,"1"-7"-6"-15,0 1-13 16,2 1 7-16,2 0-8 15,1 1-10-15,0 2 0 16,3 1-7-16,1 0 5 0,2 1-15 16,-1-1-3-16,3 1 0 15,3-1 15-15,1 1 7 16,3 3-8-16,3 0 8 15,3 0-2-15,3 0 1 16,3 0 2-16,2 0-2 0,2 0 4 16,3-1-1-16,4-1 1 15,2 1 1-15,3-2-3 16,1 1-4-16,1-2 1 15,2 1-2-15,-1 0 0 16,0 0 0-16,0-1 1 0,2 0-1 16,-1 0 1-16,-1 1 0 15,2-1-2-15,-2 0 5 16,1 1-3-16,-2-2 4 15,1-2 0-15,-2 1 0 16,-1 0-1-16,-1 0-2 16,-1 1 0-16,-1 0-2 0,-2 2 1 15,0-1 1-15,-1 0-1 16,-1 1-1-16,0 0 1 15,0 0-2-15,-2 1-2 16,-3 1 2-16,1-1-2 16,-3 1 3-16,1-2-1 0,-1 2 1 15,0-1 0-15,1 0 0 16,-1 1 0-16,-2-1-3 15,0 1-1-15,-1-2-2 16,-2 1 5-16,0-1 1 16,0 0 0-16,-1-1 0 0,1 1 1 15,-1 0 1-15,0 0-2 16,0 2 1-16,1-2-1 15,0 2 0-15,1 0 0 16,2-2 0-16,-1 2 0 16,2-2 0-16,-1 1 1 15,1 0-1-15,0-1-1 0,2 0 2 16,0 0-1-16,2 1 3 15,-1 0 1-15,-1 2-1 16,1 0 0-16,1 1-3 16,-2 0 0-16,-1 1 0 15,2 0 0-15,-2-1 0 0,-1-3 0 16,-1 3 0-16,0-4 0 15,-1 0 0-15,-1 0 3 16,0 0 4-16,-1-2 1 16,-3 2-3-16,-1 0-2 15,-1-2-3-15,-2 2 1 16,-4 0-2-16,-2 2 0 0,-3 1-4 15,-5-1-2-15,-4 0 3 16,-5 1 2-16,-5 1 2 16,-3-1 0-16,-4 3 0 15,-4-2-2-15,-4 2-27 0,-2-1-43 16,-5-3-44-16</inkml:trace>
  <inkml:trace contextRef="#ctx0" brushRef="#br0" timeOffset="125668.22">17982 16030 228 0,'41'-2'3'0,"7"-7"0"16,6 1 24-16,5 0 3 0,6 0-7 15,4 0-12-15,5 1 5 16,4 2-10-16,3-1 1 15,4 3-3-15,4 0-3 16,5 3-1-16,4-1 1 16,5 0 2-16,3 2-5 0,3 4 2 15,2 1 4-15,2 1 4 16,1 3-3-16,2 1 2 15,3 1-5-15,0 2 1 16,3 0-1-16,1 1-2 0,2 0 0 16,-2-2-1-16,-2-2-4 15,-1-4 0-15,-3-1 2 16,-3-2 5-16,-5-1-1 15,-5 0-2-15,-5-3 3 16,-5 0 0-16,-7-1-6 16,-4 0 6-16,-5 0-2 15,-6 1 2-15,-7 0-4 0,-6-2 4 16,-7 1-1-16,-7 1-2 15,-6 0 1-15,-8 0-2 16,-3 0 4-16,-7 0-4 16,-4 0 2-16,-4 0 0 0,-2 0 8 15,-3 0-1-15,-2 0-6 16,-2 3-1-16,-1 1-2 15,-2 3-15-15,-1-2-12 16,-2 0-18-16,-8-5-32 16</inkml:trace>
  <inkml:trace contextRef="#ctx0" brushRef="#br0" timeOffset="127743.02">4775 16876 271 0,'20'0'20'16,"0"-5"-18"-16,2-4 0 15,4 3 0-15,2 0 0 16,2 0-1-16,2 1-1 15,3 2 1-15,2 1-1 16,1-1-11-16,4 3-15 0,2 0-7 16,1 0-3-16,4-1 6 15,2 1 14-15,4 0 11 16,0-1 5-16,2 0-1 15,2 1-1-15,2-1 5 16,1-2 6-16,2-2 5 16,1 0 6-16,2-1-2 0,2 1-4 15,0 0-6-15,3 1-1 16,1-2-4-16,2 1-2 15,-1 3 1-15,1-2-2 16,2 1 1-16,0 1-6 16,-4 1 9-16,1 0-2 0,-1 0-2 15,-3 0 1-15,-1 1-2 16,-1 0 2-16,-2 5 0 15,0 0 0-15,-3 1-1 16,0 2 0-16,-2 0 0 16,1 0 1-16,0-2-1 0,0 2 0 15,0-2 1-15,2 0-1 16,0 1 0-16,-1-2 1 15,1 0 0-15,1 0-1 16,-2 0-3-16,-1-1-2 16,-1-1 0-16,0 1 1 15,-1-1 3-15,-1 0-6 0,-1 0-2 16,-2-1-1-16,-3-1 3 15,-3 2 5-15,-4-1 0 16,-3 2 1-16,-2-3 2 16,-5 3 10-16,-2 0 1 15,-3-1 5-15,-3-1-5 0,-2 2 2 16,-4-3-1-16,-2-1-3 15,-3 1-6-15,-4 1 18 16,-1-1-17-16,-3-1-4 16,-1 3-1-16,-3-1 0 15,1 1-9-15,-3-1-10 0,1 1-20 16,-2 0-15-16,0-3 6 15,0 0-10-15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14:55.649"/>
    </inkml:context>
    <inkml:brush xml:id="br0">
      <inkml:brushProperty name="width" value="0.05292" units="cm"/>
      <inkml:brushProperty name="height" value="0.05292" units="cm"/>
      <inkml:brushProperty name="color" value="#FF0000"/>
    </inkml:brush>
  </inkml:definitions>
  <inkml:trace contextRef="#ctx0" brushRef="#br0">9745 14795 338 0,'-7'0'0'0,"1"0"-2"0,2 0-7 16,3 0 10-16,1 0-3 15,0 0-8-15,0 0-4 16,2 0 13-16,4 2 3 16,1 4-2-16,2 2-3 15,2 3-12-15,1 1-15 0,1 2 1 16,0 3 1-16,2-1 18 15,1 2 4-15,0-2 4 16,0 0 0-16,2-4 1 16,2-2 4-16,4-6 7 15,5-4 17-15,5-4 9 16,7-15-8-16,9-8-8 0,9-10-6 15,7-9-6-15,11-11-5 16,7-8-2-16,5-7 2 16,6-6-5-16,2-5 1 15,2-2-6-15,-2 3-2 16,-1 4-5-16,-6 3-16 0,-7 6-19 15,-9 6 7-15,-12 8 20 16,-12 11 14-16,-14 5 10 16,-10 10 2-16,-9 8 13 15,-10 6 19-15,-4 9 18 16,-3 3-21-16,2 3-32 0,0 0-36 15,3 3-56-15</inkml:trace>
  <inkml:trace contextRef="#ctx0" brushRef="#br0" timeOffset="2106">21642 14783 270 0,'1'7'-24'15,"-1"4"-39"-15,0 5 64 16,0 6-1-16,1 3 1 15,0 5-1-15,1 1 4 16,2 1 5-16,2-1 1 16,3-2-2-16,3-2 0 0,3-6 2 15,2-2 0-15,2-6 0 16,1-3 4-16,2-6-1 15,3-4 3-15,4 0-2 16,5-13 1-16,6-8-3 16,8-7 0-16,8-11-3 15,12-8-4-15,10-7-4 0,9-5 0 16,7-5 1-16,5-3-2 15,2 0 0-15,-1 2 0 16,-4 4 1-16,-6 3-1 16,-10 7 0-16,-10 4 0 0,-12 11 0 15,-13 6 0-15,-11 9-6 16,-11 5-10-16,-11 4-20 15,-10 2-86-15</inkml:trace>
  <inkml:trace contextRef="#ctx0" brushRef="#br0" timeOffset="7008.41">10353 4602 236 0,'0'-7'11'0,"0"-2"-10"15,0 1 1-15,1 1-4 16,1 0 1-16,2-1 0 16,0 1 8-16,1 1-4 15,-1 1 1-15,-1 2-3 0,1-1 2 16,-2 4-3-16,1 0-4 15,1 0 0-15,-2 5 4 16,3 4-1-16,-1 0 1 16,3 1 0-16,-2 3 0 15,2-2 0-15,2 1-1 16,1-4 2-16,4-3-1 0,5-5-1 15,4 0-7-15,5-12 3 16,5-11 7-16,7-7 2 16,3-9-1-16,6-4 0 15,5-7-1-15,3-3-2 16,4-4 2-16,0 0-1 0,1-2 3 15,-2 1-2-15,-1 2 6 16,-3 5 1-16,-2 6-4 16,-9 7 1-16,-4 9-6 15,-6 9 1-15,-8 8-16 0,-8 4-48 16</inkml:trace>
  <inkml:trace contextRef="#ctx0" brushRef="#br0" timeOffset="9364.01">8640 7019 237 0,'1'-6'10'0,"0"0"-9"15,2 2 7-15,1 1-4 16,0 1-3-16,2 1 0 16,2 1 1-16,-1 0-1 15,3 0-1-15,-1 0 0 0,1 6-1 16,-2 3 1-16,2 2-11 15,-3 1 7-15,1 2-1 16,0 1 3-16,-1 1 2 16,1 0-1-16,2-1 1 15,1-1 0-15,6-3 1 0,1-3-1 16,7-6-6-16,3-2-1 15,5-6 12-15,6-11 1 16,4-6 0-16,6-8-3 16,3-4 8-16,6-6-7 15,4-5 4-15,3-4-5 16,4-2-4-16,1-5 4 0,4 0-4 15,0 1 1-15,0-1 2 16,-1 1-7-16,-3 1-1 16,-4 4 4-16,-6 4-2 15,-7 4-1-15,-8 8 6 16,-8 7-3-16,-7 8 1 0,-7 6-26 15,-5 2-52-15</inkml:trace>
  <inkml:trace contextRef="#ctx0" brushRef="#br0" timeOffset="13232.82">7416 10059 176 0,'0'0'7'16,"0"0"4"-16,0 0-10 15,2 0-11-15,0 0 5 0,2 0 8 16,1 1-1-16,1 1 0 15,1 6-2-15,0 0-2 16,0 0-1-16,0 4-4 16,1 2-2-16,0 0 4 15,1 3 1-15,1 0 2 16,2 0 3-16,1 1-2 0,3-2 1 15,1-1-1-15,3-1-1 16,2-3-1-16,2-4-1 16,4-1 4-16,3-6 0 15,3 0 0-15,5-8 8 16,4-11 7-16,8-6 2 0,5-8-2 15,6-7-5-15,8-6-4 16,5-4-5-16,4-7 1 16,2-1-1-16,3-4-1 15,-1 1-1-15,0 0-2 16,-3 3-2-16,-4 6 0 0,-6 5 3 15,-10 6 2-15,-10 8 0 16,-12 5-1-16,-8 9 3 16,-12 7 7-16,-4 7-2 15,-4 5-4-15,0 0-7 16,2 8 1-16,-1 0-13 15,3-5-53-15</inkml:trace>
  <inkml:trace contextRef="#ctx0" brushRef="#br0" timeOffset="29659.65">9081 9937 207 0,'9'0'-64'16</inkml:trace>
  <inkml:trace contextRef="#ctx0" brushRef="#br0" timeOffset="31921.65">9466 10728 260 0,'-37'-16'19'15,"-1"-4"-6"-15,-2 2-8 16,-1-2 9-16,-3 2 5 16,0-1-17-16,-2-1 1 15,-2 2-2-15,-3-2-2 16,-2 3-4-16,-5-1-8 0,-4 1-4 15,-4 2-7-15,-3 0 6 16,-3-1-3-16,-4 1 20 16,0 0 8-16,-3 1 5 15,-1 0-2-15,-3 1 1 16,-3 2-2-16,-3 1-2 15,-2 0-1-15,-4 1-4 0,-2 1-1 16,-4 0-1-16,-1 1 0 16,-2 0-1-16,0 0-1 15,-2-1-3-15,0 2 0 16,-1-3 0-16,1 0-3 15,-1-1 1-15,-3-1-21 0,1 1 29 16,-1 0-1-16,0 0 0 16,0 1 2-16,-1 0 2 15,0 4 0-15,-1-2 3 16,1 2-7-16,0 0 1 15,0 2 0-15,1 0-1 0,1 2 1 16,1 1 0-16,2 0 1 16,3 0 2-16,-1 1 4 15,2 5 0-15,1 4 0 16,1 4-3-16,3 3-2 15,0 4-3-15,4 1-1 16,3 3-1-16,2 3-10 0,6 1-11 16,4 2 4-16,3 2-1 15,8 2 8-15,6 4 10 16,5 1 0-16,6 1 1 15,6 2 2-15,5 1-1 0,6 2 0 16,6 0 0-16,5 1 2 16,7-1 0-16,6 0 2 15,8-1 0-15,2-1 3 16,8-1-2-16,8-1 1 15,7 0-6-15,7-1-2 16,4 1 3-16,6-2 0 0,5 3-1 16,6-2 3-16,5-2-1 15,3 2 2-15,7-4-2 16,3-2 3-16,5-2-2 15,1 1 1-15,5-2 0 16,4-2 1-16,3 0-3 0,2 0-1 16,3-2 0-16,1 1 1 15,2-3-1-15,2 1-1 16,2-1 1-16,3-1-1 15,2 0 1-15,3-3-2 16,1-1-1-16,3-1 0 0,1-3 0 16,-1-2 3-16,4-2-2 15,0 0 1-15,2-2 0 16,-1-1 1-16,2-1-1 15,1-1 0-15,1-2 1 16,2 0-2-16,-1-2 1 16,-1-3 1-16,1-1-1 0,-1 0-1 15,0-1-1-15,-4 1 2 16,-2-7 0-16,0-3 0 15,-2 0-10-15,0-3 12 16,-4-2 0-16,-1-1-2 16,0-3 1-16,-4-2-1 0,-1-3 0 15,-5-1 0-15,-3-4 2 16,-6-2-2-16,-3-2 1 15,-5-5-1-15,-6-3 1 16,-4-2-2-16,-6-3 2 16,-5 0-1-16,-5-2-2 0,-6-1 0 15,-5-4 1-15,-7 2-1 16,-5-1 1-16,-8 0 1 15,-3 0 1-15,-7 5 1 16,-7-1-2-16,-5 2 10 16,-2 1 5-16,-6-1 0 15,-9 2 2-15,-2 1-7 0,-6 2 4 16,-3 3 2-16,-3 3-9 15,-3 5-3-15,-5 4-3 16,-1 6-4-16,-6 6-25 16,-4 2-41-16,-4 0-105 15</inkml:trace>
  <inkml:trace contextRef="#ctx0" brushRef="#br0" timeOffset="40969.67">9118 10975 302 0,'0'0'3'0,"0"0"-3"16,0 0-10-16,0 5 5 15,0 2 3-15,0 3 1 16,5 4-1-16,3 1 2 15,2 3-2-15,1 0-2 16,4 3 3-16,0-2-4 0,1-1 2 16,0-1-3-16,-1-3 6 15,1-4-3-15,-2-4 2 16,2-5 1-16,1-1 12 15,2-3 15-15,3-12-6 16,4-6-3-16,4-4-9 0,4-6-3 16,3-6-4-16,5-6 0 15,4-2-2-15,2-4 0 16,2-3 1-16,4-2-1 15,1 2-1-15,1 0 0 16,1 0-2-16,-1 2-2 16,-2 2 0-16,0 3-2 0,-3 1-2 15,-3 8 1-15,-5 2 3 16,-4 9 1-16,-7 4 0 15,-4 7 1-15,-8 6 0 16,-6 7-7-16,-3 1-16 0,-1 3-19 16,-3 9-25-16,0 1-5 15</inkml:trace>
  <inkml:trace contextRef="#ctx0" brushRef="#br0" timeOffset="44011.67">4146 12697 276 0,'11'0'5'16,"1"0"-4"-16,5 0-5 15,6 0 2-15,5-2 2 16,4 1 0-16,4-1 1 15,5 0 1-15,2 1-3 0,5 0-12 16,2 1-1-16,4 0-15 16,4 0 24-16,1 0-5 15,5 6 5-15,0 1 1 16,2-2 7-16,3 2-6 15,3 1 5-15,3 0 0 0,3-1 1 16,4 0 0 0,3 1-2-16,3-3 0 0,4 0-1 15,2 0 3-15,4-3-3 16,1-1 1-16,4-1 0 15,2 0 0-15,0-1 0 16,2 1-1-16,-1-2 1 0,-2-1-2 16,-1-1 3-16,-2-1 11 15,-4 0-8-15,-4 1-2 16,-5-1 0-16,-4-1-2 15,-6 0 0-15,-6-1 2 16,-6-2 0-16,-10 1 2 0,-7-2-1 16,-7 0 0-16,-8 1-1 15,-7 0-1-15,-6 4-2 16,-6 0 1-16,-5 1-6 15,-7 0-33-15,-3-1-79 16</inkml:trace>
  <inkml:trace contextRef="#ctx0" brushRef="#br0" timeOffset="44870.67">5648 13551 231 0,'5'6'24'0,"-1"1"-50"16,2 3 20-16,1 6 6 15,3 0 3-15,-1 2-3 16,3 2 0-16,1 1 1 16,0-1-2-16,3-1-5 15,2-2-5-15,2-4-3 0,5-5-2 16,3-4 9-16,4-4 4 15,7-7 4-15,5-11 20 16,2-7 9-16,4-6-1 16,3-5-3-16,4-5-3 15,3-3-2-15,1-3-6 16,5 0-5-16,2 1-5 0,1 0-2 15,-2 0-2-15,-1 3-1 16,-2 2-3-16,-5 3-7 16,-7 3-5-16,-4 4-6 15,-7 8-3-15,-6 5-13 0,-7 6-22 16,-6 3-3-16,-6 4-16 15</inkml:trace>
  <inkml:trace contextRef="#ctx0" brushRef="#br0" timeOffset="51642.09">15616 5842 283 0,'60'0'3'16,"4"-1"-2"-16,4 3 1 0,7 1 2 15,4 0 0-15,4 0-4 16,4-1 1-16,3 1-2 15,4-2-1-15,3-1-5 16,2 1-4-16,2-1-6 16,4-1-1-16,3 1 4 0,3 0 6 15,4 0 8-15,4-4 1 16,6 1-1-16,3-2 1 15,5 1-1-15,0 0 2 16,4 1 2-16,2-1-3 16,1 1 1-16,2-3-2 15,2 1 0-15,3 0 0 0,0-1 0 16,4 0-3-16,0 0-14 15,3-2-4-15,-1 1 0 16,-1-3 6-16,3 0 6 16,-5 0 6-16,-3-2 3 15,-5 1 8-15,-4 0 7 0,-7-2-2 16,-7 2 0-16,-7-1-4 15,-7 1 4-15,-7 0-2 16,-8 2 0-16,-9-1 0 16,-5 1 0-16,-8 1 1 15,-9 1-2-15,-7 1-4 0,-9 2-5 16,-5 1 0-16,-9 1-1 15,-7 1 1-15,-6-1-1 16,-5 2 0-16,-4 0 0 16,-4 0 0-16,-4 7-2 15,0 1-10-15,-3 0-35 0,-1-3-34 16</inkml:trace>
  <inkml:trace contextRef="#ctx0" brushRef="#br0" timeOffset="56914.9">16418 6705 194 0,'58'2'6'0,"3"1"-6"0,1 1 7 15,4 1 10-15,3 0-7 16,4 0-8-16,2-1-2 16,3 0-5-16,3-1-20 15,2-1-2-15,3 0-2 16,2-1 16-16,4-1 4 15,3-1 7-15,5 1 0 0,3 0 2 16,4-4 9-16,2 0 1 16,3-2 5-16,2-1 5 15,-3-1 6-15,2 2 1 16,-2-1-8-16,-2 1-2 15,-4 0-7-15,-4 1-1 0,-6-1-2 16,-5 1 1-16,-8-1-4 16,-9 1 0-16,-8 1 1 15,-9-2 0-15,-6 2 1 16,-8 1-1-16,-7 1-3 15,-7 1 0-15,-5 1-1 0,-5 0-1 16,-6 0-4-16,-6 6-23 16,-4-2-57-16,-2-4-63 15</inkml:trace>
  <inkml:trace contextRef="#ctx0" brushRef="#br0" timeOffset="68848.92">17560 11053 316 0,'5'-6'8'0,"7"-2"-11"16,4 1-1-16,6 2 7 15,4 1-4-15,7-1-1 16,6 2 0-16,4-1 1 16,8 1-14-16,7-1-6 15,6 2-1-15,8 1-8 16,6 1-2-16,8-1-7 15,5 0 6-15,6 1 8 0,4 0 6 16,3 2 8-16,2-1 8 16,-2 1 25-16,2-2 8 15,-4-1 12-15,-4 0 9 16,-7 1-11-16,-6 0-10 0,-9-1-7 15,-10 1 0-15,-10 0-7 16,-12-1-1-16,-9 1-6 16,-10 0-2-16,-9 0-3 15,-6 0-3-15,-4-1-1 16,-4 1-1-16,-2 3-16 0,0 0-12 15,0 3-1-15,-8-1-13 16,-5 0-42-16,-4-5-52 16</inkml:trace>
  <inkml:trace contextRef="#ctx0" brushRef="#br0" timeOffset="69566.52">21268 12236 219 0,'69'-1'3'0,"-6"1"-2"0,-2 0 2 15,-5-1 15-15,-3 1-7 16,-4 0-7-16,-4-1-3 15,-5 1 0-15,-4 0-1 16,-5 2-1-16,-2 1-9 16,-3 1-14-16,-3-1-19 0,-3 3-3 15,0-2 6-15,-3-1-40 16</inkml:trace>
  <inkml:trace contextRef="#ctx0" brushRef="#br0" timeOffset="71703.72">16591 14302 325 0,'-54'-37'2'15,"-4"-2"-2"-15,-5 2 0 16,-3 2 3-16,-5 4 3 16,-2 2-3-16,-5 4-3 15,-2 2-1-15,-4 3 2 0,-1 2-1 16,-2 4 0-16,-4 3 0 15,-3 3-1-15,-3 2-1 16,-4 5 2-16,-3 2 0 16,-3-1 0-16,-1 4 2 0,-3 8-4 15,1 1 2-15,-2 1 0 16,2 3 0-16,2 0 0 15,3 3 0-15,5 3 2 16,4 2 0-16,4 2 1 16,4 4-2-16,2 4 0 15,4 3-2-15,4 2 0 0,3 4 2 16,4 3 0-16,5 3-2 15,8 3 1-15,6 5 0 16,5 2 1-16,7 0-4 16,6 2 4-16,3 3-1 15,6 1-1-15,4 2-1 0,5 0-2 16,5 3 2-16,3 0 2 15,6 3-2-15,2 1 0 16,5-2 2-16,9-3 2 16,6 3-2-16,5-2 1 15,4 0 0-15,6-1 3 0,3 3-2 16,3 0 0-16,5-1-1 15,5 0-1-15,2-2 0 16,4-4-3-16,4-2-3 16,4-5 2-16,3-1-8 15,3-6 7-15,5-3-3 16,4-2 2-16,2-1-4 0,2-1 7 15,3-3 2-15,1-2 1 16,0 0 2-16,0-3 0 16,1-2 0-16,1-2 2 15,1-3-2-15,1-2 0 16,0-2-1-16,2-4 1 0,-1-3 0 15,2-3-2-15,0-4 1 16,0-3 3-16,-1-3-3 16,0-5 0-16,-1-2 2 15,-1 0 0-15,-2-6 1 16,0-8-1-16,-1-3 0 0,-2-6 0 15,-1-2-2-15,-4-6 1 16,-2-4-1-16,-3-4 3 16,-4-5-2-16,-3-2 0 15,-3-3 2-15,-2-1-3 16,-3-4 0-16,-2 0 0 15,-3-2 0-15,-4-2-2 0,-3-2 2 16,-6-5 0-16,-5-4-2 16,-5 0 4-16,-5-5-2 15,-4-2 0-15,-5-1-1 16,-1 3 2-16,-6 0 5 15,-1 2 3-15,-4-3-4 0,-1-1 0 16,-3-1 2-16,-3 1-6 16,-1-3-2-16,-1 2-4 15,-6 1 2-15,-5 4-13 16,-4 0 5-16,-5 3 3 15,-6 1 0-15,-4-1 3 0,-5 1 0 16,-4 1 0-16,-4 1-2 16,-4 0 4-16,-3 2 3 15,-3-1-2-15,-3 4 2 16,-3 2 3-16,-2 1 13 15,-3 3 3-15,-3 4 3 0,-3-1 3 16,-2 8-16-16,-3 1-3 16,-3 7-6-16,-4 8-1 15,-2 9-1-15,-3 10-6 16,-5 9-29-16,-3 2-41 15,-2 2-161-15</inkml:trace>
  <inkml:trace contextRef="#ctx0" brushRef="#br0" timeOffset="76929.73">12462 16008 157 0,'-2'0'8'0,"0"0"-10"15,1 0 2-15,1 0 3 16,-1 0-1-16,1 0 4 16,0 0-3-16,0 0 5 0,0 0 0 15,2 0-6-15,7 0-3 16,4 0 3-16,10 0 9 15,7-1 3-15,12 0-6 16,8-2-5-16,8-2 0 16,10 0-1-16,3-3-2 0,6-1 1 15,1-1-2-15,1-1 2 16,-2-2 1-16,-2-1 4 15,-6 1 16-15,-8-1 1 16,-9 4-1-16,-9 1 3 16,-10 2 0-16,-9 3-6 0,-6 1-5 15,-2 2-7-15,-6 1-5 16,0 0-1-16,-2 0-1 15,0 2-4-15,0 2-17 16,0-2-14-16,-4-2-42 16,-1-7-143-16</inkml:trace>
  <inkml:trace contextRef="#ctx0" brushRef="#br0" timeOffset="77912.53">12721 15989 154 0,'-18'-6'7'16,"1"-1"-5"-16,-1-2 2 16,-1 0 25-16,1 0-10 15,1-2 2-15,-3 1-3 16,2-3-5-16,-3-1-3 0,1 0-1 15,-1-2 2-15,0-1-4 16,0-2 4-16,1-3-1 16,0 2 1-16,2-6-1 15,0 2 1-15,2-3-2 16,3 1 0-16,1 1-3 15,4-2-2-15,2 1-5 0,3 1-2 16,2 1 1-16,1 1-1 16,-1 0-1-16,5 0 5 15,4-1 0-15,4 2-3 16,4 0 0-16,0 1-2 15,2 1 3-15,4 2 0 0,0 2 1 16,3 2 0-16,3 4 0 16,3 1-1-16,4 3 3 15,4 1-3-15,4 3 2 16,3-1-1-16,1 3 1 15,2-1 2-15,2 1-4 0,-1 0 3 16,1 0 0-16,0 4 0 16,1-2 0-16,0 1-1 15,-1-2 0-15,-1 1 0 16,-3 0 1-16,-3 0-2 15,-6-2 0-15,-3 2 0 0,-6-1 1 16,-4 0-1-16,-4 1 0 16,-3-1 0-16,-4 0 0 15,-2 1-6-15,-2-1-14 16,-3-1-31-16,-3 0-26 15,-3 0-19-15,-1-2-14 16</inkml:trace>
  <inkml:trace contextRef="#ctx0" brushRef="#br0" timeOffset="78193.33">13362 15245 198 0,'-14'-8'53'0,"2"1"-21"16,4 3-1-16,2 1-3 0,5 2-19 15,1 1-12-15,3 0-44 16,9 0 41-16,3 0 8 15,3 3-6-15,5 2 3 16,1-2 0-16,2 2 0 16,1 1 2-16,-3 1-2 0,0 1 1 15,-3 1 0-15,-4 0 0 16,-4 2 1-16,-5 2-1 15,-7 2-2-15,-1 3 0 16,-8 3 4-16,-6 6 9 16,-4 3 0-16,-3 6-8 0,-2 4-1 15,-4 2-6-15,-1-3-72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16:30.305"/>
    </inkml:context>
    <inkml:brush xml:id="br0">
      <inkml:brushProperty name="width" value="0.05292" units="cm"/>
      <inkml:brushProperty name="height" value="0.05292" units="cm"/>
      <inkml:brushProperty name="color" value="#FF0000"/>
    </inkml:brush>
  </inkml:definitions>
  <inkml:trace contextRef="#ctx0" brushRef="#br0">7043 4792 222 0,'0'0'18'15,"7"0"-32"-15,2 0 15 16,5 0 20-16,1 0-10 15,5 0-5-15,2 0-1 0,4 0-2 16,2 0-2-16,3 0 0 16,3 0 1-16,3 0-3 15,5 0 2-15,3 0-1 16,4 0-1-16,4 0 1 15,6-1-1-15,3 1 0 16,3 0 1-16,5 0 0 0,2 0 0 16,3 0 0-16,2-1 0 15,3 0 1-15,0-2-1 16,2 1 0-16,1 1 0 15,2-2 0-15,1 1 1 16,2-2-1-16,2 0 0 0,2 1 0 16,0 1 1-16,0-3-1 15,2 2 2-15,1 1 2 16,0 0 1-16,2-1 0 15,0 2-1-15,2 0-4 16,-1 0 0-16,2 1 2 16,-3-1 0-16,2 1-1 0,1 0 0 15,-2 0-1-15,1 3 0 16,0-1 0-16,0 0 1 15,1 0-1-15,0-2 0 16,1 0-1-16,0 0 1 16,0 0 0-16,1 0 0 0,0 0 1 15,2 0-2-15,-1-2 1 16,1 2 1-16,-1 0-1 15,1 0-1-15,0 0 0 16,0 0-4-16,1 0 3 16,-1 0-5-16,0 2 3 0,0-1 2 15,0 3 4-15,1 2-3 16,-2-2 0-16,2 1 2 15,-2 0-2-15,2 0 2 16,-1-1 0-16,0 0-2 16,-1 1 0-16,-1 0 1 0,1-1 3 15,0 0-4-15,-1 2 3 16,0-2 0-16,1 1-2 15,0 0-1-15,1-1 2 16,1 1-6-16,1-3 8 16,0 1-6-16,1 0 2 15,1 0 1-15,1-1 2 0,2 0-3 16,-1-1 0-16,4-1-3 15,0-1-1-15,-1 1 4 16,2 0 3-16,-2 0-5 16,1-2 8-16,-1-2 5 15,0 1-3-15,0 1-1 0,-1 1-2 16,0-2-5-16,1 1 3 15,-1-1-2-15,-1 2 2 16,-2-3-2-16,0 1-1 16,-2 0 3-16,0 2 1 15,-1-2-6-15,-3 0 6 16,0 1-3-16,-2 0-5 0,-2-1-3 15,-1-1 1-15,-5 0 1 16,0 0-1-16,-5-2 7 16,-2 2 0-16,-5 0 0 15,-2 0-2-15,-4-2 2 16,-4 3 1-16,-3-1-3 0,-5 1 7 15,-6 0-6-15,-5 1 2 16,-7-1 4-16,-5 0-1 16,-7 0 5-16,-6 1 3 15,-4 0-4-15,-7 1 5 16,-3-1-5-16,-6 2-6 15,-1 0-2-15,-3 0 0 0,-2 7-10 16,-1 2-21-16,0-1-6 16,0-1-36-16,-6-3-112 15</inkml:trace>
  <inkml:trace contextRef="#ctx0" brushRef="#br0" timeOffset="7597.21">12360 7289 83 0,'75'-6'19'15,"2"-2"-7"-15,2 4 4 16,0-2-6-16,2 2 1 15,1 0-5-15,1 1-1 16,1 0 1-16,2 2-3 16,0-3-2-16,2 2 1 0,0 0 4 15,4-1-5-15,0 1 1 16,2-3-1-16,1 0 5 15,4-1-4-15,1 0 1 16,1-2 6-16,2 1 2 16,2-3 1-16,2 2 3 0,1-1-1 15,1 1-5-15,1 0 0 16,3 3 1-16,-1-2 1 15,4 4-7-15,3 0-2 16,0 3 0-16,2-1 0 16,1 1-1-16,1-2-2 0,1 2 3 15,0 3-3-15,-1 3 1 16,1 1-3-16,2-2-7 15,-1 1-5-15,-2 0 1 16,-1 0 3-16,1-1 4 16,-1-1 4-16,-1 0 0 15,-2-2 5-15,0 1 5 0,2-2 4 16,-1 1-2-16,2 0-5 15,-2-1-2-15,0-1-1 16,1 1 0-16,-1 0-1 16,-2-2 2-16,-2 1-2 15,1 0 0-15,0 0 2 0,0-1-2 16,-1 1 1-16,2 0-1 15,1 0 0-15,-1-1 0 16,0 1 0-16,-1-1 0 16,1 1 0-16,-1 0 0 15,-1-1 0-15,0 1-1 16,-3 0 1-16,1 0 0 0,-3-2 1 15,-2 2-2-15,-2-1 2 16,-2 1-2-16,-1 0 1 16,-1-1-3-16,-1 5 3 15,-4 0-6-15,-3-1-7 16,-4 1-3-16,-6-1 4 0,-4 1 2 15,-6-1 6-15,-6 0 2 16,-4-2 0-16,-2 1 3 16,-4 2 1-16,-4-2 0 15,-3 2 2-15,-3 0-2 16,-4 0 12-16,-3 1-5 0,-5-1 0 15,-4-1 2-15,-4 0 3 16,-2 1-2-16,-5-1-3 16,-3 1-7-16,-3 0-1 15,-1 2-1-15,-1 0-8 16,-1 1-11-16,-2 0-5 15,2-1-26-15,-2-1-30 0</inkml:trace>
  <inkml:trace contextRef="#ctx0" brushRef="#br0" timeOffset="9484.81">2426 8239 158 0,'-11'-7'7'0,"3"-1"-4"15,3 1 18-15,4 0 14 0,0 0-31 16,2-2 0-16,7 0-2 16,5-2-2-16,2-1 1 15,5-1 0-15,3-1-2 16,2 1 2-16,4 1-1 15,0 1 1-15,4 1 0 0,2 3 2 16,2 1-3-16,3 1 1 16,5 4-1-16,2 1 0 15,4 0-2-15,3-2-9 16,4 2 0-16,3 0-3 0,0 0 4 15,4 0 6-15,2 0-1 16,3 0 5-16,2-3-1 16,1 2 0-16,5-1 5 15,0 1 3-15,3-2 4 16,2 3-2-16,4 0-5 15,2-1-1-15,2 1 0 0,3 0-1 16,1 0-1-16,2-1 0 16,-1 1-1-16,1-1 0 15,1 1 1-15,0 3-1 16,3-1 0-16,2 1 0 15,-1-1 0-15,0 0 2 0,2 1-2 16,-2-2 0-16,-2 3 0 16,0-1 0-16,0-2 9 15,1 1 5-15,-1-1-1 16,2 2-5-16,2-2-1 15,0-1-3-15,3 2-2 0,-1-2 0 16,-3 1-1-16,1-1 0 16,-4 0-1-16,-3 0 0 15,-3 1 1-15,-3-1-1 16,-4-1 2-16,-3 1-2 15,-4 0 0-15,-3 0 2 0,-3-4-4 16,-5 0 2-16,-5-2 2 16,-4-1-2-16,-6 2 0 15,-5-1 0-15,-6 0 0 16,-6 0 0-16,-4 0 0 15,-6 1-2-15,-6-1 2 16,-4 2 0-16,-1 0 0 16,-4-1 0-16,-2 2 2 0,-3-1-4 15,0-1 4-15,-1 2-7 16,-2-1-5-16,2 3-12 15,-1-3-22-15,-2 1-44 16</inkml:trace>
  <inkml:trace contextRef="#ctx0" brushRef="#br0" timeOffset="13135.22">4645 6602 50 0,'0'-15'74'0,"0"0"-68"16,-3 0-4-16,2 2 7 16,0-3 2-16,0 2-6 15,0-2 3-15,-1 2 10 16,-2 1 7-16,1 2 7 0,0 1 5 15,0 3-10-15,1 5-10 16,-1 0-5-16,1 2-9 16,1 2-5-16,-3 10-2 15,1 7 2-15,0 5 1 16,-2 7 2-16,-1 5-1 15,3 5 0-15,-1 4 2 0,1 5-2 16,1 2 1-16,1-2-1 16,0 1 1-16,0-4 0 15,-1-2-2-15,1-5 1 16,-1-3 0-16,-2-6 1 15,4-5-4-15,-2-3-14 0,0-7-8 16,-1-5-20-16,-1-7-42 16,-2-4-24-16</inkml:trace>
  <inkml:trace contextRef="#ctx0" brushRef="#br0" timeOffset="13478.42">4449 6927 339 0,'-4'0'11'16,"2"0"-8"-16,2 1-7 0,0 6-11 16,5 0 14-16,2 5 4 15,1 1 1-15,2 4-8 16,1-1 7-16,-1 1-3 15,1-2 1-15,-1 0-2 0,0-5-2 16,0-2-3-16,-3-4 4 16,0-2 0-16,0-2 3 15,-1 0 15-15,0-7 2 16,3-5-8-16,0-2-8 15,-1 1 1-15,3 0-3 16,-4 3 0-16,2 2 1 0,-3 8-2 16,-2 0-2-16,-3 20-14 15,-1 13-5-15,-7 11 14 16,-10 4-57-16</inkml:trace>
  <inkml:trace contextRef="#ctx0" brushRef="#br0" timeOffset="14227.22">7811 7308 201 0,'40'-6'13'16,"4"-6"-5"-16,6-1 24 15,4-4 5-15,3-1-13 16,3-2-9-16,0-1-3 16,-1-1-3-16,0 2-4 15,-4 0-1-15,-4 1-3 16,-3 2 1-16,-3 3-2 0,-6 2 0 15,-5 3 0-15,-6 1-14 16,-7 3-20-16,-8 0-37 16,-9 1-79-16</inkml:trace>
  <inkml:trace contextRef="#ctx0" brushRef="#br0" timeOffset="14617.22">7843 7010 339 0,'-11'14'-1'16,"-1"-1"-16"-16,-2 7 7 16,-2 5 10-16,-1 2 1 15,-4 4-2-15,-3 3 1 16,-2 1-2-16,-1-1-3 15,1 0 3-15,2-3 3 0,4-1-1 16,6-4 1-16,7-2 4 16,7-5-1-16,0-3-4 15,14-4-9-15,9-3 22 16,6-1 13-16,7-2-6 15,7 3-3-15,7 3-4 0,7 5-10 16,5 2-2-16,3 1-19 16,0-3-108-16</inkml:trace>
  <inkml:trace contextRef="#ctx0" brushRef="#br0" timeOffset="33260.25">5028 9050 333 0,'45'-10'5'16,"3"0"-3"-16,5 1 1 15,6 3 4-15,4 0-4 16,1 4-3-16,3 1 1 15,4 1-1-15,3-2-8 0,3 11-8 16,3 1-11-16,4 3-5 16,3 2-12-16,1 2-1 15,4-1 22-15,2 0 12 16,3 0 11-16,3 1 9 15,4 0 11-15,3-1 4 0,3-1-3 16,3 0-8-16,0-2-4 16,0-3 1-16,0-4 1 15,-4 0 8-15,-2-6 3 16,-6 0 0-16,-4 0-1 15,-9-2-4-15,-7 0-5 16,-9-2-5-16,-9-1-5 0,-9 1-1 16,-7 0 0-16,-8 0 0 15,-6-1-1-15,-5 0 0 16,-4 3 1-16,-4-2-1 15,-4 3 0-15,-1 1-2 16,-2 0-16-16,-3 0-28 0,0 0-51 16</inkml:trace>
  <inkml:trace contextRef="#ctx0" brushRef="#br0" timeOffset="34243.06">11568 9299 187 0,'70'5'4'16,"8"-3"0"-16,9 3-1 16,8-3 8-16,10 3-4 15,5-4 0-15,7 2 6 16,5-1-7-16,4 0-1 0,3 1 2 15,5 0 1-15,4 0-6 16,4 1-2-16,3 0 0 16,3 1 0-16,3-1 4 15,2 0-8-15,2 1 4 16,1 0 11-16,4-2-2 0,-3 3 5 15,1 0-10-15,2 0 0 16,0 0-5-16,-2-2 2 16,-1 2 2-16,0-3-6 15,-4 1-2-15,-6-3-5 16,-5 0 1-16,-8-1-5 0,-9 0 2 15,-7 0-3-15,-6 0-3 16,-8-1-7-16,-7 1 6 16,-8-1 9-16,-7 1 6 15,-8 0 17-15,-9 0-6 16,-8-1 6-16,-9-4 6 15,-8 1-1-15,-6 1-8 0,-8-1-5 16,-4 0 0-16,-7 1-4 16,-3-1-1-16,-5 1-5 15,-3 0-6-15,-2 2-10 16,-2-1-20-16,-1 2-22 0</inkml:trace>
  <inkml:trace contextRef="#ctx0" brushRef="#br0" timeOffset="36302.25">10804 10389 152 0,'13'0'-1'0,"2"0"-1"0,4 0 2 15,3 0 0-15,4 0 2 16,2 1-3-16,4 2-6 15,3 1-3-15,3-1 3 16,4 1 7-16,4 0-1 16,4 0-1-16,4 1 1 0,5-1-4 15,6 1 6-15,4-1 3 16,4 1-4-16,4-1 1 15,4 0 0-15,2-1-3 16,5 0 4-16,0-2 7 16,2 0-1-16,0 2 3 0,0-3 3 15,-1 0-1-15,-3 0 4 16,-1 0-4-16,-5 0-4 15,-1 0-6-15,-7 0 2 16,-7 0-7-16,-5 0 5 16,-7-2-2-16,-4 2 0 0,-6 0-6 15,-2-1 1-15,-4 1-7 16,-4 0 0-16,-1 3-11 15,-3 0-1-15,-3 0 6 16,-2-2-5-16,-4 0-8 16,0 1-30-16</inkml:trace>
  <inkml:trace contextRef="#ctx0" brushRef="#br0" timeOffset="39672.86">18213 10757 250 0,'2'0'75'0,"-2"0"-69"15,0-2-9-15,0 0 2 16,0 1 4-16,0 1-3 16,0 0-7-16,1 0 0 15,2 0 8-15,-1-1 0 16,1 7 1-16,0 2-3 0,-3 0-1 15,0 4 2-15,0 2-1 16,0 2 0-16,0 1 1 16,0 2 3-16,0 1-1 15,0-2 2-15,2 0-4 16,5-3 2-16,1-3-4 0,2-1 3 15,-2-5-3-15,2-2 4 16,0-2 4-16,1-2 3 16,2 0 1-16,1-2-2 15,3-6-3-15,4-3-4 16,3-2-1-16,5-5 2 15,7-1-2-15,5-6 2 0,6-3-4 16,7-4 5-16,6-1-3 16,7-5 0-16,7 0 1 15,3-3 0-15,2 0-1 16,2 1 1-16,-2 0 2 15,0 3 6-15,-5 4 0 0,-2 3 0 16,-5 5-2-16,-7 6-1 16,-8 5-2-16,-6 4-4 15,-9 4 0-15,-8 3 1 16,-7 3-1-16,-6 0-1 0,-5 0-2 15,-5 3-2-15,-1 3-3 16,-2 0-5-16,0 1-1 16,-1 2-11-16,-1-1-12 15,0-6-46-15,-1-2-113 16</inkml:trace>
  <inkml:trace contextRef="#ctx0" brushRef="#br0" timeOffset="41981.67">10996 11477 347 0,'38'-1'13'0,"4"1"-10"0,5 0-1 16,6-1 6-16,6 1-6 16,3-2-2-16,4 1 0 15,4 0-3-15,4 1-16 16,2-1-9-16,4 0-8 15,5 1-11-15,1-1-25 0,4 0 29 16,4 1 23-16,2 0 14 16,1-2 22-16,2 2 20 15,3 0 5-15,2 3-6 16,3 1-7-16,4 3-15 0,5 2-8 15,4-2-3-15,5 2-2 16,1-2 1-16,4 0-1 16,1 0-2-16,1-1 0 15,-1 2 3-15,0-1-1 16,1-1 0-16,1 2-1 15,-1 0 2-15,1-1-4 0,2 1-4 16,1-2 3-16,-2 0 3 16,0-1 1-16,0-2 0 15,-1-2 0-15,-3 1 1 16,-3-1 0-16,-3 2 2 15,0-3 1-15,-4 1-2 0,-3 0 0 16,-2 0-2-16,-2 0 1 16,-2-2-1-16,-2 0 0 15,-2 0 1-15,-1 1-1 16,-1-1 0-16,-1 1-6 15,-4 0-19-15,-2 0-16 16,-5 0-3-16,-5 0 23 0,-5 0 15 16,-8-2 4-16,-7 2 15 15,-9-4 23-15,-7 1 6 16,-6-1-12-16,-7 4-11 15,-3-2-13-15,-8 0-5 16,-4 2 0-16,-4 0-1 0,-5 0 0 16,-5 0 3-16,-4 0-5 15,-2 0 5-15,-4 0-2 16,0 0-7-16,0 3-6 15,-2 1 2-15,-6-2-19 16,-1-2-44-16</inkml:trace>
  <inkml:trace contextRef="#ctx0" brushRef="#br0" timeOffset="44992.47">7218 12599 185 0,'-6'-8'20'0,"2"0"-11"16,0-1 8-16,3 1 19 15,1 0-10-15,0 1-9 16,0-1-9-16,7 1-12 16,3 1 4-16,3 1 3 0,3 2-6 15,5 0-9-15,0 2 7 16,5-1-1-16,2 1 2 15,3 1 3-15,4 0 2 16,3 0-3-16,6-2-2 16,5 0 9-16,5-1-5 0,5-2 2 15,3 0 0-15,7-1-2 16,3-1 1-16,2-2 0 15,5 1-1-15,0-2 0 16,4 2 0-16,1-1 0 16,1 3-1-16,3-2 2 0,1 1 0 15,3 0 1-15,0 1-2 16,0 0 0-16,0 2 0 15,1 1 0-15,-1 0 0 16,-1 2 2-16,2 1-6 16,1-1 6-16,1 0-8 15,-1 1 3-15,2-1-7 0,-2 1-12 16,1-1-1-16,-2 0 13 15,0 1-1-15,0-1 5 16,-2 0 6-16,1 1 0 16,0 0 1-16,-1-1-1 15,-1 0 1-15,0 0-1 0,-1 1 0 16,-3-1 4-16,1 1 10 15,-4-1 6-15,-1 1-4 16,-1 0-4-16,-1 1-7 16,-3 2 0-16,0 1-3 15,0 0-1-15,-1 3-2 0,-3-3 2 16,2 2-2-16,-2-3 0 15,-1 0 0-15,1-2 2 16,1 0-1-16,-1 0 0 16,0 0 0-16,-1 0 0 15,-1 1 0-15,1 0 0 16,-2-2 0-16,1 2 0 0,1-1-1 15,1-2 1-15,0 1-1 16,2 0 1-16,-2-2 0 16,3 2 0-16,-2 0 1 15,2 2 0-15,0 0-2 16,-2 2 1-16,-2-2-9 0,-1 1 1 15,-2-1 5-15,-4 0 2 16,-4-3 2-16,-1 1 5 16,-5-1 8-16,-2 1-4 15,-3-1-2-15,-4 1-6 16,-6 0-2-16,-3 2 1 0,-7 0-2 15,-7 2-2-15,-8-1-10 16,-11-3-20-16,-4 0-69 16</inkml:trace>
  <inkml:trace contextRef="#ctx0" brushRef="#br0" timeOffset="45772.48">6242 11519 318 0,'-4'-7'18'0,"0"0"-7"16,1 4 5-16,1 3-7 15,0 0-10-15,0 11-7 16,-1 7 4-16,-1 8 1 0,1 7 2 16,0 7 1-16,2 8-1 15,1 5 0-15,0 5-1 16,1 4 2-16,0 3 2 15,3-1-1-15,1-2 0 16,0-4-1-16,1-4 1 0,-1-8-1 16,-1-8 1-16,1-8 0 15,-2-7 0-15,0-7-2 16,-1-8-1-16,-2-5-12 15,0-3-7-15,-1-8 17 16,0-12-99-16,-3-8-9 16</inkml:trace>
  <inkml:trace contextRef="#ctx0" brushRef="#br0" timeOffset="46786.48">6230 11722 237 0,'-3'-27'40'0,"0"5"-6"0,3 6-11 15,1 5-8-15,11 4-18 16,4 3 4-16,8 2-1 15,7-2 3-15,7 1-6 16,7 1 5-16,10 1-2 16,4-1 1-16,8 1-4 0,7-1 1 15,8 2-1-15,6-1 4 16,8 1-1-16,6-1-2 15,7 0 0-15,6-2 1 16,3 1 1-16,6-4-4 16,4 2 3-16,3 0 2 0,3 0-4 15,3-1 2-15,2 2 5 16,2 1-6-16,4 2 4 15,0-2-1-15,1 2-1 16,1-1-2-16,3 1 1 16,0-2-4-16,0 5 4 0,3 0-22 15,1 1 29-15,-1 1-5 16,-1 0 0-16,2 0-1 15,-2 0-1-15,-1 1-4 16,-1-1 5-16,1 0-2 16,-1-2-6-16,-3 1-3 0,1-1-8 15,-3 0 2-15,-4 0 1 16,-4 0 12-16,-1-1 2 15,-5 2 2-15,-3 1 2 16,-3-1 6-16,-3 0-1 16,-2 2 1-16,-4-1-5 15,-1 1-9-15,-3-3-6 0,-4-1-15 16,-1 0-6-16,-4-4-2 15,-2 2 12-15,-4-1 9 16,-4 0 4-16,-3-3 7 16,0-1 4-16,-4 0 1 15,-3 1 4-15,-1 1-1 0,-5-1-5 16,-6 2-1-16,-7 2 0 15,-7 0 3-15,-8-1 9 16,-8 1-1-16,-7 1 4 16,-4 5 4-16,-5 1 18 15,-3 1-6-15,-4 2-8 0,-3 0-13 16,-5 0-4-16,-2 3 0 15,-4 0-3-15,-2 2-5 16,-2 0 4-16,0 3 2 16,0 1-1-16,-2 2 1 15,-2 1-2-15,0 3 0 16,-1 2 1-16,1 1-1 0,-1 3 2 15,0 2 2-15,1 1 0 16,1 2-1-16,1-1-1 16,1-2-1-16,2 2 0 15,-1-3 0-15,2-4 0 16,3-1-1-16,0-3 1 0,1-3 1 15,-1-4-1-15,0-2 2 16,-2-4-2-16,0-2 1 16,-1-3-2-16,-2-1 0 15,1-2-3-15,-1 1-3 16,0-3 3-16,0-1-2 0,0 1-2 15,-2 2-3-15,-4-2 13 16,-1 1-4-16,-3 1-3 16,-4-1-2-16,-2-1 9 15,-6 1-4-15,-2 0-2 16,-7-1-1-16,-6 3 8 15,-8-2-1-15,-6 4 0 0,-6-1-3 16,-1-4-19-16,-1-1-160 16</inkml:trace>
  <inkml:trace contextRef="#ctx0" brushRef="#br0" timeOffset="52730.09">19216 12576 127 0,'55'0'5'0,"6"0"0"16,6-1 6-16,10 1 6 15,8-2-12-15,8 1-5 0,8-1 4 16,5 0-8-16,6 2-16 16,3-1 5-16,2 0-6 15,1 1-7-15,-1-1 13 16,2 0 11-16,1 0 22 15,1 1 17-15,-2 1-4 16,-2-1 5-16,-5 1 8 0,-5 0 1 16,-5 1-15-16,-12 2-4 15,-5 0-8-15,-11 1-5 16,-9 4-6-16,-11-1-6 15,-10 3-1-15,-11 0-3 16,-11 0-29-16,-10-7-40 0,-11-4-114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20:33.245"/>
    </inkml:context>
    <inkml:brush xml:id="br0">
      <inkml:brushProperty name="width" value="0.05292" units="cm"/>
      <inkml:brushProperty name="height" value="0.05292" units="cm"/>
      <inkml:brushProperty name="color" value="#FF0000"/>
    </inkml:brush>
  </inkml:definitions>
  <inkml:trace contextRef="#ctx0" brushRef="#br0">19432 5347 254 0,'67'-9'11'0,"2"-2"12"16,8 0-2-16,8-1 8 16,8 6-9-16,5-3-14 15,5 1-5-15,6 2 0 16,3 1 1-16,1-2-9 0,-1 1-8 15,0-1-1-15,-3 0 7 16,-6 1 8-16,-8-2 0 16,-8 2 1-16,-11 0 4 15,-11-1 6-15,-12 1 4 16,-13 2-2-16,-10 1-7 0,-11 1-4 15,-4 2 0-15,-8 0-19 16,-4 0-58-16,-3 0-112 16</inkml:trace>
  <inkml:trace contextRef="#ctx0" brushRef="#br0" timeOffset="9188.41">17124 6517 83 0,'-8'0'6'0,"2"0"6"15,1 0 7-15,0 0 7 16,4 0 9-16,-1 0 3 16,2 0-6-16,0 0-24 15,0 0-10-15,8 0 9 16,2 0-4-16,5 0-2 15,6 0 0-15,4 0 2 0,4 0-3 16,6 0 1-16,4 0 1 16,3-1-2-16,6 1 0 15,6 0 1-15,4 0 0 16,5-1-1-16,6 0-1 15,2 1-2-15,4 0 4 0,3-2-2 16,4 0 1-16,2 2 0 16,5-1 0-16,2-1 2 15,4 2 0-15,3 0 2 16,3 0 0-16,1 0-2 15,3 0-1-15,1-1-1 16,3 1 1-16,1 0 0 0,3 0-1 16,-1 2 0-16,1 1 1 15,1-1-2-15,1 2 0 16,1-1-1-16,-2-2-1 15,0 2 1-15,-1 0-4 0,1-1 4 16,0 0 0-16,-3 1 2 16,-1-2 0-16,0-1 1 15,-2 1-1-15,-1 0 0 16,-1-2 0-16,-2 1 4 15,-1 0 3-15,-2 0-3 16,-2 0-1-16,-6 1-2 0,-2-2 0 16,-5 2-1-16,-3-1 2 15,-4 0 0-15,-5 0-2 16,-5 0 0-16,-4 0 0 15,-3 0 0-15,-5-1 0 16,-6 1 1-16,-5 0-2 0,-6 0 2 16,-6 0-2-16,-6 1 3 15,-5 1-2-15,-5-1 0 16,-4 3 0-16,-5-1-2 15,-3 1-2-15,-4 3-20 16,-2-1-50-16,0-2-25 0</inkml:trace>
  <inkml:trace contextRef="#ctx0" brushRef="#br0" timeOffset="15634.22">13319 8473 284 0,'19'0'2'15,"0"-2"-2"-15,5-2 5 16,5 1 8-16,2-1-5 15,4 0-5-15,4 1-1 16,5-2-2-16,2 2 0 16,5 0 1-16,1 0-1 0,5-1-4 15,2 2-5-15,3-2-1 16,2 2-1-16,3-1-2 15,2 1 4-15,0 2 6 16,4-2 2-16,2 2 1 16,1 0 0-16,0 0-1 0,2 0 3 15,2 1-2-15,0 2 1 16,3 1-1-16,0-1 0 15,2-1 0-15,1 1 0 16,1-2 1-16,2 1 0 16,1-2 2-16,3 0 3 0,0 0-2 15,2 0-1-15,2 0 1 16,1 0-1-16,2-1 0 15,-1 1-2-15,2-1 0 16,0 1 0-16,1-1 0 16,1-2-1-16,-1 1 0 15,2-1 0-15,-1-2 0 0,0 1 0 16,0 1 1-16,-3-2 3 15,1 1 3-15,-2 0 0 16,1 0-3-16,-1 1 0 16,1 0-3-16,0 2-1 15,-3-2 1-15,1 0-1 0,-3 0 3 16,0 1-4-16,0-3 2 15,-2 2-1-15,-1 0 0 16,-1-2 1-16,1 1-1 16,-2-1-1-16,-2 0 2 15,0-1-1-15,-1-1 1 0,-1 0-1 16,0 0-2-16,-2 1 3 15,1-1-3-15,-1 1-1 16,1-1 1-16,-3 1-2 16,1-1 0-16,0 0 0 15,-3 2 3-15,1-1 1 16,-3 1 0-16,-1 0 0 0,-4 1 0 15,-3 0 0-15,-2 0 1 16,-6 1-1-16,-2 0 3 16,-4 2-3-16,-3-1 2 15,-3 1-2-15,-6-2 0 0,-5 1 0 16,-6-2 0-16,-7 3-1 15,-4-3 3-15,-7 3-1 16,-3-2 0-16,-4 2-1 16,-2 1 1-16,-1 0-1 15,-3 0 0-15,-1 0-24 16,-1 4-35-16,-3-4-45 15</inkml:trace>
  <inkml:trace contextRef="#ctx0" brushRef="#br0" timeOffset="21671.43">19764 14675 56 0,'0'0'74'0,"-2"-1"-58"15,2-4-6-15,-1 1 14 16,1 0 0-16,0 1-17 16,0-1-5-16,1 1-4 15,2 0 7-15,0 0-5 0,0 2 2 16,0-1 0-16,-1 1-2 15,1 1-1-15,3 0 8 16,1 0 4-16,3 0 0 16,4 0-2-16,4 0 1 15,6-1-1-15,5 1-1 0,4-3-3 16,2-1-3-16,4-1 0 15,-2-1 0-15,-1 1-2 16,-4-1 0-16,-3 2 0 16,-4-1 0-16,-7 4 2 15,-3 1-2-15,-4 0 0 16,-3 0 1-16,-3 0-2 0,-3 0-4 15,-1 2 0-15,-1 2 2 16,0-1-3-16,0 1 12 16,0-1-2-16,0 1-3 15,0 1 1-15,0-1-1 16,0 1 2-16,-1 1-3 0,-1 0 4 15,2 2-2-15,0 1 1 16,0 1-1-16,0 1 3 16,0 2-3-16,0 4 2 15,2 0-1-15,-1 3 0 16,0 2-1-16,-1 3-1 0,0 2 0 15,0 2 2-15,0 3-3 16,-1 1 1-16,0 2 2 16,-1-2 1-16,1 3-2 15,1-2 2-15,0 0-1 16,0 1 3-16,0 0-3 0,0 1-1 15,0 1 1-15,0 1-1 16,3-1 0-16,1 1 1 16,0-2-2-16,-1-1-1 15,1-3 2-15,0 0-2 16,0-2 0-16,-1 0 1 15,1-1-1-15,0 0 0 0,1 1 0 16,-2-2 0-16,1 1 1 16,-1-2-1-16,0-4 0 15,1 0 1-15,-1-1-1 16,-2-4 0-16,-1-1 0 15,0 0 0-15,0-1 0 0,0-2 0 16,-1 0 0-16,-2 0 0 16,0-2 0-16,0-1 0 15,-1 1 0-15,1-2 1 16,0 0-2-16,-1-2 1 15,0 1 0-15,0-2 0 0,1 1 1 16,-1-2-1-16,1-2 0 16,1-1 1-16,1-1-1 15,-1-1 1-15,1 0 3 16,0-1 9-16,0 0 1 15,-1 0-8-15,-2 0-6 16,1 0 1-16,-1 0-1 0,-3 0 0 16,0 0 0-16,-3 0 0 15,-4 1 0-15,-1-1 0 16,-4 0 0-16,-4 0 1 15,-3 0 2-15,-4 0-2 0,-2 7 0 16,-5 3-1-16,0 2-1 16,-2-2-28-16,-3-4-69 15</inkml:trace>
  <inkml:trace contextRef="#ctx0" brushRef="#br0" timeOffset="30657.05">19813 13188 210 0,'0'-7'7'0,"0"-3"-1"15,0 1 5-15,0 1 6 16,0 1-4-16,1-2-4 0,3-1-1 16,-1 2 1-16,3-1 1 15,0 3-6-15,2-1-3 16,2 2-1-16,1-1-1 15,3 2 2-15,2 1-2 16,4-1 3-16,2 0-1 0,2 1-1 16,2 0 2-16,0 0-2 15,3-1 0-15,-2 3 1 16,-1-2-2-16,0 1 2 15,-3-2 0-15,-2 2-1 16,-3 0 0-16,-4 0 0 16,-3 0 0-16,-3 1 0 0,-3 1 2 15,-1 0 3-15,-2 0 0 16,1 0-3-16,-2 0-1 15,1 7-2-15,-1 1-3 16,1 3 4-16,-2 2 4 16,1 2-4-16,-1 2 1 0,0 4 0 15,0-1 0-15,0 2 1 16,0 2-2-16,0 2 1 15,-1 3 0-15,1 1 0 16,-2 2 0-16,1 4 0 16,-1 3-1-16,1 3 0 0,1-1 1 15,-1 1-1-15,0 0 2 16,0 1-1-16,1-3 0 15,1 1 0-15,-1 0 0 16,0 1-1-16,0-2 1 16,1 0-2-16,1-1 1 0,0-3 1 15,-2-2-1-15,1-2 0 16,0 0 0-16,-1 0 0 15,0 0 0-15,0 0 1 16,1 0-1-16,-1 1 0 16,1-3 0-16,-1-4 0 15,0-2 0-15,0-5 0 16,0-3 0-16,0-4 0 0,-1-4 0 15,-2-2 1-15,1-2-1 16,0 0 0-16,0-3 1 16,1 0-1-16,1 0 0 15,-1-1 1-15,-1 1-1 0,0-1 0 16,-2 1 1-16,-1 0 0 15,-3-1-1-15,-1 2 0 16,-3-2 1-16,-1 2-1 16,-3 0 0-16,-2 0 0 15,-5 4 0-15,-2-2 0 16,-3 2 0-16,-5 1 0 0,0-1-1 15,-3 2 0-15,3-2 1 16,-3 1 0-16,4-1 0 16,1-1 0-16,4 2 1 15,2-1-2-15,5 1 0 16,5-3-34-16,3-4-57 0</inkml:trace>
  <inkml:trace contextRef="#ctx0" brushRef="#br0" timeOffset="34791.06">21041 14279 267 0,'0'0'4'0,"0"0"-20"16,8 2-26-16,3-1 36 15,3 2-5-15,3-1-2 16,3 1-3-16,2 1 4 15,3-1 5-15,2 0 3 0,2 1 5 16,2 1 2-16,3 1-2 16,3-1 2-16,4 2 1 15,2 1 7-15,4-1-6 16,3 2-2-16,3 0 0 0,3 1 1 15,1 0-1-15,3 1 1 16,2-1 0-16,2 1-4 16,0 1 0-16,0-2 1 15,2 1-4-15,0 1 5 16,0-4-3-16,1 0 2 15,0 1 8-15,0-3 2 0,0-1-5 16,-1 0-4-16,0-2 0 16,-1 1-1-16,1-3 2 15,-1-1-3-15,-3 0-3 16,-3-1 3-16,-1 1 2 15,-6-1-1-15,-3-5-1 0,-1-1 0 16,-7-2-1-16,0-1 6 16,-4 0-8-16,-1-3 10 15,-4 0 2-15,-2-2-2 16,-1-2 1-16,-3 0-5 15,-2-2 3-15,-3-2 3 16,-2 0 3-16,-4-1-4 0,-1-2-2 16,-4-2 0-16,-3-2-2 15,-2-2-1-15,-4 0 1 16,0-2 2-16,-1-1 0 15,-1 1 1-15,-4 0-3 16,-5 2 2-16,-1 0-1 0,-5 0-1 16,0 0-1-16,-4-1-1 15,-2 0-1-15,-1 0 0 16,-2 0 4-16,-1 0-2 15,-2 2 1-15,-3 2-1 16,1 2-1-16,-2-2 1 0,-3 4-2 16,0 1 0-16,-2 1-1 15,-2 1 1-15,0 1 0 16,-2-1-2-16,-2 0 1 15,-2 4 1-15,-1-1-2 16,-2 2 2-16,-3 0-1 0,-1 0 0 16,-2 1-1-16,2 1 2 15,-2 1-1-15,1 2 0 16,-3 0-1-16,2 3 3 15,-2 1-3-15,1 1 1 16,-3 2 0-16,1 1 0 0,0 1-1 16,1 0 2-16,2 1-1 15,3 1 0-15,1-1 0 16,3 1 0-16,4-1 0 15,1 5 0-15,2 4-1 16,2 0 2-16,1 2-3 16,2 3 2-16,0 0 1 0,2 3-1 15,2 1 0-15,1 0-1 16,0 1 1-16,3 2 0 15,0-3 0-15,2 4-1 16,0-2-1-16,1 0 2 16,2 1-3-16,2-1 3 0,0 1 0 15,0 0 0-15,1 1-1 16,1-3 1-16,1 2 1 15,0 1-2-15,2 1 1 16,2 0 0-16,1 2-1 16,3 0 0-16,1 1 1 0,3-2-1 15,2 0 0-15,1-1 0 16,2-2 1-16,0 3-2 15,2-5 1-15,3 2 0 16,4 1 1-16,0 0-1 16,1-1 3-16,3 0-1 0,1 3-2 15,2-1-8-15,2-2-19 16,1-3-18-16,1-5-114 15</inkml:trace>
  <inkml:trace contextRef="#ctx0" brushRef="#br0" timeOffset="41187.07">19785 11510 66 0,'0'0'15'0,"-1"0"0"16,1 0 4-16,0-5-6 0,0 1-8 15,0-1 10-15,5-1-9 16,-2 1-5-16,2-1 1 15,0 0-2-15,-1 1 5 16,-1-2-2-16,1 3-2 16,-1-2-1-16,1 0 1 0,1-1-1 15,1 1 3-15,2-1 2 16,2-1-1-16,2-2 2 15,2 1 0-15,3-2-1 16,4 1 0-16,1-2-1 16,3 1 2-16,2 0 2 0,2 0 0 15,1-1 0-15,1 2-5 16,0 0 4-16,1 2-4 15,-1 0-3-15,1 2 1 16,-2 2 0-16,1 0 0 16,-2 3-2-16,-2 1 1 0,-1 0 0 15,-3 0-1-15,-3 7 0 16,-1 2 1-16,-4 2-2 15,-5 0-1-15,-2 2 2 16,-2-1-5-16,-3 3-1 16,-3 0 4-16,1 2 3 0,-1 0 3 15,-1 1-1-15,-2 0-1 16,-3 0 3-16,2 0-3 15,-2-2 0-15,2 1 1 16,-2-1-1-16,0-4 0 16,0 2-1-16,-1-2 1 15,1 0-1-15,-2-3-1 0,0 2 3 16,0-1-3-16,0-3 2 15,1 2-1-15,0-1 0 16,1 0 1-16,-1-2-2 16,3-1 2-16,-1 0-1 15,2 0 0-15,-1-2 1 0,0-1-1 16,2 1 0-16,0-1 1 15,-1 1-3-15,1-1 4 16,1 0-3-16,0 0 2 16,1 1-2-16,0 0 0 15,0 0-2-15,1 2-2 16,3-3-8-16,-1-2-65 0</inkml:trace>
  <inkml:trace contextRef="#ctx0" brushRef="#br0" timeOffset="42232.27">19470 12625 228 0,'-5'-2'4'0,"-1"-3"-2"15,3 0-1-15,1 1 0 16,-1 3 3-16,3-2-3 16,0 2-1-16,0 0 1 15,0 1-6-15,0 0-9 16,5 0 11-16,6 0 5 0,4 0 4 15,6 0-3-15,4 0 3 16,5 0 1-16,5 0-6 16,4 1 10-16,3-1-10 15,3 0 1-15,2-1-4 16,2 1 3-16,0 0-2 0,0 0 1 15,-4 0-4-15,-3-2-4 16,-3 2 5-16,-7 0-2 16,-6 0 0-16,-5 0 4 15,-6 0 1-15,-6 0 0 16,-3 0 0-16,-1 2 0 0,-2 3-3 15,-1 0-1-15,1 0-27 16,-1-2-34-16</inkml:trace>
  <inkml:trace contextRef="#ctx0" brushRef="#br0" timeOffset="42747.07">20469 12476 275 0,'-11'0'6'16,"-1"0"-4"-16,-1 0-2 15,1 0 0-15,-2 3 1 0,1 8-2 16,-1 1 1-16,0 4-1 16,1 2 1-16,3 3-3 15,1 2 3-15,4 1-1 16,4 0-1-16,1-1-1 15,8-3-11-15,7-4-3 0,5-6 19 16,4-5 3-16,2-6 5 16,4 1 0-16,-1-4-1 15,1-9 0-15,-3 0-4 16,-2-4 1-16,-2 0 0 15,-5-2 2-15,-4 0 0 16,-4-1 2-16,-4 2-4 0,-6 0 0 16,0 1-5-16,-6 3-4 15,-7 3 5-15,-4 3 4 16,-2 3-4-16,-3 3-2 15,0 2 0-15,1 1-1 16,3 3 1-16,3 4-13 0,4 1-14 16,6 1-13-16,5-3-31 15,5 0 14-15,11-4-21 16</inkml:trace>
  <inkml:trace contextRef="#ctx0" brushRef="#br0" timeOffset="43121.47">20953 12440 190 0,'29'-16'55'0,"-7"-1"-16"15,-8 0 0-15,-8 5-1 16,-6 0-7-16,0 2-19 0,-13 4-9 16,-5 3-2-16,-4 3 3 15,-2 0-3-15,1 8 0 16,0 7-1-16,5 3-1 15,3 1 0-15,5 2 0 16,4 0 0-16,5 1-1 0,1 0-15 16,4 0 3-16,8-1-2 15,3 0 5-15,4 0 6 16,2-2 1-16,0 2 4 15,-2-2-1-15,-2 1 1 16,-3-1 1-16,-5-3-1 16,-2 0-1-16,-5-5-3 0,-2 0-7 15,-5-2 2-15,-8-3 10 16,-5-2 12-16,-5 0-3 15,-3-2-5-15,-1 0-3 16,-2-1-1-16,1 0-1 16,2-1 0-16,4 0-25 0,3-11-102 15</inkml:trace>
  <inkml:trace contextRef="#ctx0" brushRef="#br0" timeOffset="59505.5">23303 14164 110 0,'11'0'43'0,"6"0"-42"0,4 0 10 16,5 0 7-16,5 1-3 15,2-1-4-15,4 3-5 16,2-2-3-16,4 0 6 15,1 2 10-15,5 0-1 16,5 2 2-16,2 0-1 0,1 3-6 16,0 0-5-16,-2 2-6 15,-5-2-2-15,-5 3 2 16,-7 0-2-16,-7-1-2 15,-5-1-11-15,-7 0-11 16,-5-2-34-16,-8-3-46 16</inkml:trace>
  <inkml:trace contextRef="#ctx0" brushRef="#br0" timeOffset="60160.7">23548 13901 321 0,'-5'0'6'15,"0"0"-6"-15,-2 0-1 0,1 0 1 16,-3 6 0-16,-2 1 1 15,0 3-3-15,-5-3 3 16,1 3-1-16,-5-2 0 16,3 1 0-16,-4-1 1 15,4-1-2-15,-1 2 2 0,2-2-2 16,5-1 1-16,1-1 1 15,3 0-1-15,0 0 0 16,6 0 0-16,0-1-1 16,1 0-2-16,0 0-4 15,1 2-2-15,5 0 9 16,0 2 5-16,2 1-2 0,-1 1 2 15,1 3-2-15,2 3-2 16,0 3 0-16,3 4-1 16,3 4 1-16,3 0-1 15,2-3-20-15,1-5-88 16</inkml:trace>
  <inkml:trace contextRef="#ctx0" brushRef="#br0" timeOffset="65870.31">10318 13857 342 0,'-5'-6'70'0,"-1"-5"-66"16,3-2-2-16,1 8-4 15,2 0-2-15,0 2-1 16,3 1 1-16,3 2-10 0,1 0-2 15,0 2 6-15,0 9 3 16,-1 5 4-16,0 7-4 16,-1 5 2-16,1 5 6 15,-1 4 0-15,2 3-1 16,3 2 1-16,2 1 0 0,3 0-1 15,3-3 0-15,4-2 0 16,3-4-2-16,5-7 4 16,0-6-1-16,2-6 7 15,-1-6-3-15,1-7 0 16,-4-2-3-16,-3-2 4 0,-3-9-6 15,-7-2 7-15,-5-1-4 16,-6-1 4-16,-4 2 6 16,0 1-5-16,-7 1-8 15,-4 1 6-15,-2 6 1 16,-1 5-5-16,-2-1-2 0,-1 8-2 15,0 14 0-15,-1 6 0 16,0 8-3-16,-1 9-2 16,3 6 2-16,3 10 1 15,2 6 3-15,3 4-3 16,4 2 0-16,2 2 3 15,3 2 1-15,0-2 0 0,1 0-1 16,5 1 2-16,0 0-2 16,1 1 2-16,1-2-1 15,-1-1 2-15,2-3-2 16,-1-2 0-16,0-4 1 15,-1-1-1-15,-3-6 1 0,0 1 0 16,-4-4-3-16,-1-2 1 16,1-5-3-16,-4-5-2 15,-4-6 4-15,-4-3 2 16,-3-6 0-16,-3-4 2 15,-1-6-3-15,-3-1 2 0,1-6 0 16,3-1 0-16,3-3-1 16,4-2 0-16,6-4-4 15,4-1-32-15,2 0-55 16,10-8-93-16</inkml:trace>
  <inkml:trace contextRef="#ctx0" brushRef="#br0" timeOffset="67305.5">10125 16896 251 0,'40'-1'-4'16,"4"1"4"-16,6-1 2 16,6 1-3-16,5-1 3 15,4 1-2-15,2 0 3 16,3 0-5-16,1-2 2 15,0 2 0-15,0-2 3 0,0 2-2 16,1-1 2-16,-2 2 1 16,-3 1 6-16,0 0 9 15,-5-1-15-15,-3 1-1 16,-7-1 0-16,-7-1 1 15,-4-1 1-15,-10 1-2 16,-4-1 1-16,-7 1 0 0,-6 0 0 16,-3 0-2-16,-6 0-1 15,-1 0-2-15,-3 0 0 16,0 0-5-16,-1 0-2 15,0 2 2-15,0 0-3 0,0-2-28 16,0 0-67-16</inkml:trace>
  <inkml:trace contextRef="#ctx0" brushRef="#br0" timeOffset="68678.32">9734 15553 248 0,'-5'-7'5'15,"2"0"0"-15,1 1 1 16,2 1 3-16,0 0-15 15,2 2 6-15,5 0 1 16,2-1 2-16,3 2-1 16,3 0-2-16,3 2 0 0,2 0-1 15,6-1 3-15,5 1-2 16,5 0 1-16,6 0 0 15,4 2 1-15,8-1 2 16,4-2-2-16,4 1 0 16,7 0-1-16,6-1-1 0,3 0 0 15,4 1 0-15,2-1 1 16,4 1 1-16,0-2-2 15,0-1 0-15,3 0 2 16,0 0 3-16,-1-1 0 16,-1 0-2-16,-2 1 4 15,-2 0-6-15,-4 0 1 0,-5-1-2 16,-7 2 0-16,-7-2 1 15,-7 1-1-15,-8 0 2 16,-9 2-2-16,-9-1 0 16,-6 2-1-16,-8 0-6 15,-8 0-15-15,-4 0-23 0,-3-5-83 16</inkml:trace>
  <inkml:trace contextRef="#ctx0" brushRef="#br0" timeOffset="69473.92">10040 15279 298 0,'0'0'13'15,"-3"0"-11"-15,-3 0-2 16,-1 0 0-16,-2 0 0 15,-2 4 0-15,-3 3-1 0,-3 0 2 16,-1 3-2-16,-2 0 2 16,-1 2-2-16,-2 0 2 15,0 2-1-15,-2 2 1 16,0-2 1-16,1 2 0 15,-2-2 1-15,2-1 0 0,1 1-2 16,2-1 1-16,1-2-1 16,2-1 1-16,2-2 0 15,3-2-2-15,3 1 0 16,3-3 1-16,2-2-1 15,3-1 1-15,2 0 0 0,0 1-4 16,0-2-12-16,5 0 19 16,4 1 14-16,1 1-3 15,2 0-6-15,2 3-4 16,2-1-3-16,1 5 0 15,-1 0-1-15,1 3 0 16,0 5-2-16,0 2 1 0,0 3 1 16,1 2-2-16,0 2 2 15,2 1 0-15,0-1-1 16,4 0 1-16,0-1-8 15,-1-2-17-15,-1-7-53 0</inkml:trace>
  <inkml:trace contextRef="#ctx0" brushRef="#br0" timeOffset="72359.92">10223 15098 177 0,'0'3'24'16,"0"0"-11"-16,0-3-9 16,0 0-13-16,1-1 16 15,5 2-5-15,0 2 0 16,3 0-3-16,1 0 0 15,1 2-2-15,1 1-1 0,2-1 2 16,2 1-2-16,1 1 2 16,3-1 1-16,2 1 7 15,3-1 2-15,0-2-3 16,2 0 2-16,2-3 3 15,2-1-3-15,1 0 3 0,0-1-1 16,3-3 0-16,-2-5-1 16,2-1-7-16,0-3 7 15,0 0-6-15,1-3 1 16,-2-2 4-16,1 0-3 15,-1-3 0-15,0-2-2 16,-3 0 0-16,1-1-1 16,-2-1 0-16,0-1-1 0,-2 1 1 15,-3 0-1-15,-2 0 0 16,-3-1 1-16,-3 2-3 15,-2-2 3-15,-4-2 3 16,-1 0 0-16,-2-2 5 0,-2-1-5 16,-1-1 0-16,-1 0 0 15,-2-2-4-15,-2 1 0 16,0 1 1-16,0 1-2 15,-3 1 1-15,-3 0 1 16,0-2-2-16,-1 0 1 16,-2 0 2-16,-1 0 8 0,0 0-10 15,-2 2 1-15,-1-1-2 16,-1-1 6-16,-2 1 8 15,1 1-7-15,-2-1-4 16,-1-2 2-16,0 0-3 16,-1 0 1-16,0-1-1 0,0 2 1 15,-2 0 2-15,1 2 2 16,1 2-1-16,-1 1-1 15,-1 2-2-15,0 4 1 16,-1 1 0-16,0 3-1 16,-1 2 1-16,0 2 1 0,0 1-2 15,1 2 2-15,0 2-3 16,1 1 0-16,0 1-1 15,-1 2 0-15,1-1 2 16,-2 2-3-16,0 1 3 16,0 2-1-16,-1 0 0 15,-1 1-2-15,0-1 2 0,1 0-1 16,1 1 0-16,1 3 0 15,0 0 0-15,1 1 0 16,1 1 0-16,0 1 0 16,-1 3 0-16,1 0 0 15,-2 1 0-15,1 3-1 0,-1 0 2 16,0 2-2-16,1 1 1 15,-1 2 0-15,1 2 0 16,0-3 0-16,1 4 0 16,1 2 0-16,2-1 0 15,-1-1-1-15,2 1 1 0,2-3 1 16,0-2-2-16,0-2 1 15,3-2 1-15,1-3-1 16,1-2 0-16,1-1 0 16,1-3 0-16,2-1-1 15,1-2 1-15,2 1 1 0,0-2 0 16,-1-1-1-16,2 0 3 15,0 0-1-15,0 0 1 16,0 0-1-16,1 0 0 16,-1-2-2-16,0 0-3 15,0 2-15-15,0-2-22 0,-2 1-21 16,-2-2-102-16</inkml:trace>
  <inkml:trace contextRef="#ctx0" brushRef="#br0" timeOffset="72765.52">9835 13914 318 0,'3'-12'12'0,"-1"3"-11"15,1 2-1-15,1 1 8 16,0 2-7-16,-2 2-1 16,1 2-4-16,-1 0-7 15,-2 0 1-15,0 4-5 16,0 7 14-16,1 1 4 15,-2 5 0-15,-3 2 4 0,1 1 1 16,-1 2-1-16,-1 2-2 16,1-1-2-16,0 0 0 15,0-1-2-15,0-3 1 16,1-1-2-16,1-3 1 0,2-3-1 15,-1 0 1-15,1-5-1 16,0 0 1-16,2-4 0 16,4-1 5-16,4-2 6 15,1 0 2-15,2 0-4 16,5-8 1-16,2-1-5 15,3-1-3-15,3-3-4 0,1 0-28 16,0-3-65-16</inkml:trace>
  <inkml:trace contextRef="#ctx0" brushRef="#br0" timeOffset="75994.73">6377 15074 211 0,'-2'-9'12'0,"0"-3"5"15,2 2-14-15,0 0 3 16,1-1-5-16,4 2 8 15,3 1-6-15,0 2-4 0,4 0 8 16,3 1-5-16,1 3-1 16,2-1 0-16,4 3-1 15,1 0 1-15,2 0-2 16,1 10 1-16,-1 2-1 15,1 3 1-15,0 5-1 0,0 3 1 16,-1 4 0-16,1 2-2 16,-2 2 2-16,-1 1-1 15,-3 3-1-15,-1 0 1 16,-3 3-1-16,-3 4 4 15,-2 2 4-15,-5 2 0 0,-2 2 2 16,-4-1-3-16,0 1-2 16,-8-1 2-16,-5 0-1 15,-3 0-1-15,-4-2 0 16,-2-1 0-16,-2-2-1 15,-2-4 0-15,-1-2 0 16,-3-5-1-16,-1-4-1 16,-1-2 1-16,-2-6-13 0,-1-5-48 15,1-11-140-15</inkml:trace>
  <inkml:trace contextRef="#ctx0" brushRef="#br0" timeOffset="77289.53">4608 15090 170 0,'-39'1'41'0,"2"1"-11"16,0 2-9-16,2 2-12 15,1 2-9-15,1 1-9 16,0 3-16-16,2 0 5 16,1 0 14-16,0 1 3 15,2 1 0-15,2 1 1 16,2 2 4-16,1 1-1 0,2 2 8 15,3 2-2-15,1 3-2 16,1 0-1-16,2 1-4 16,2 2 0-16,3 0 0 15,2-2 0-15,2 1 0 16,2-2 0-16,2 0 4 15,1-3 4-15,0 0-3 0,2-2 0 16,5-1-2-16,3 0-2 16,1-1-1-16,1 1 2 15,2 0-2-15,1-2 1 16,3 1-1-16,0 0-2 0,3-1 3 15,0 1-2-15,3-1 2 16,2-3 1-16,0 2-1 16,2-1 5-16,0 0 3 15,2 0-5-15,1 0-1 16,0 0 5-16,0 1-3 15,0-1-3-15,3 1 0 0,-1 0 1 16,2 0-2-16,-1 0 1 16,1 0 0-16,1-2-2 15,2-1 1-15,-1-1-1 16,1-2 0-16,1 0 0 15,-1-3 1-15,0-1 0 0,0 1 7 16,0-2 2-16,0 0-2 16,0 1-5-16,0 0-2 15,1-2 0-15,0 0 0 16,-3-1-1-16,1-1-10 15,-1-1 6-15,-5-1-31 0,-4-3-140 16</inkml:trace>
  <inkml:trace contextRef="#ctx0" brushRef="#br0" timeOffset="80175.53">7070 15485 317 0,'0'0'4'15,"0"0"-4"-15,0 0 0 16,0 0 3-16,0 0-3 0,0 0-3 16,3 0-6-16,-1 3 2 15,3 5-1-15,-1 1-3 16,2 3-2-16,-1 1 11 15,2 1 1-15,1 2 0 16,2 1 1-16,2 1 0 16,3-1 0-16,4-1 0 0,2-4 0 15,3-2 1-15,6-5-1 16,2-5 9-16,5 0-4 15,5-5 1-15,3-10 3 16,5-2 4-16,3-6-1 16,3-3-3-16,0-6-2 0,0-2 4 15,1-3-4-15,-2-1-4 16,-2-1 0-16,-3 2-3 16,-4 1 2-16,-4 4 0 15,-7 5-4-15,-6 5 2 16,-8 3-1-16,-6 5 2 0,-6 5 3 15,-3 3-2-15,-5 4 0 16,0 2-3-16,-1 0-15 16,0 4-30-16,0 2 5 15,0-1-91-15</inkml:trace>
  <inkml:trace contextRef="#ctx0" brushRef="#br0" timeOffset="82016.34">9799 11603 122 0,'1'1'17'0,"-1"0"-15"15,2 2-3-15,0 0 2 0,0 3 1 16,-1 0-1-16,3 4-1 16,-2 0 1-16,1 2-1 15,0 1 1-15,1 4-2 16,1-1 2-16,-1 2-1 15,3-1 0-15,0 0 2 16,1 0 0-16,2-2 2 0,-1-2 3 16,1-2-2-16,1-2 4 15,1-1 6-15,0-4 2 16,3-2 0-16,2-2 1 15,2 0-13-15,4-2 2 16,2-9-2-16,3-2-3 0,4-7 1 16,3-4-3-16,5-3 0 15,2-6-2-15,4-2 2 16,5-3 6-16,3-3-1 15,3 0 6-15,3 1-2 16,2-2-4-16,2 1-4 0,2 0 0 16,-1 1 0-16,-1 1-3 15,-2 1 4-15,-2 4-4 16,-1 2 3-16,-6 4-1 15,-5 4 2-15,-6 5 1 16,-8 4-1-16,-6 3 5 0,-8 5 2 16,-6 2-2-16,-6 1-3 15,-4 4-3-15,-2 0-6 16,-2 0-7-16,0 6 13 15,0 4-3-15,-4-1-31 16,-5-3-94-16</inkml:trace>
  <inkml:trace contextRef="#ctx0" brushRef="#br0" timeOffset="90348.75">8166 14555 189 0,'2'-6'15'0,"0"-1"-13"0,3-1-4 15,1 0 12-15,3-3 11 16,2-2-1-16,4-3-2 16,4-2-6-16,4-3-6 15,6-4 8-15,3-2-6 16,6-4-4-16,5-4 0 0,4-2-5 15,3-2 4-15,2 0-2 16,3-2-1-16,-2 5 0 16,1 0 1-16,-2 4-2 15,-4 0-2-15,-2 4-18 16,-8 3-39-16,-8 1-64 0</inkml:trace>
  <inkml:trace contextRef="#ctx0" brushRef="#br0" timeOffset="90957.16">8218 14244 317 0,'-1'2'4'15,"-2"0"-6"-15,1 5-25 16,0 3 21-16,-1 4 3 15,-1 1-4-15,-1 4-5 16,0 2-6-16,-2 0 9 0,1 0 7 16,-2 0 2-16,0-2 0 15,1-1 0-15,1-2 0 16,1-3 5-16,1-1 5 15,1-1 4-15,3-2-4 16,0 0-2-16,0-1-2 0,0 0-2 16,8-1-4-16,1 3 1 15,5-1-4-15,0 1 8 16,3 0-3-16,3 1 0 15,2 1 1-15,0-2-4 16,0-2 0-16,0-1-2 0,-1-4-3 16,-1-2 4-16,0-1 1 15,-2 0-2-15,1-9 2 16,-1-1 5-16,-2-3-1 15,1-1 5-15,-2-2 2 16,-1 0-4-16,-1-2-3 16,-2-2 0-16,-2 4-1 0,-2 0-1 15,-4 3 1-15,-3 0-5 16,-6-1-45-16</inkml:trace>
  <inkml:trace contextRef="#ctx0" brushRef="#br0" timeOffset="104904.58">9331 14252 272 0,'0'0'25'0,"0"0"-21"16,0 0 14-16,-2-1-1 15,1 0-13-15,1 0-3 0,-1-1-1 16,0 0 1-16,0 0 0 16,0-1 0-16,0-1 2 15,-1 1 11-15,0 1 1 16,1-1 0-16,-1 1-2 15,0 1-7-15,2 0-3 0,-1-1-1 16,-1 2-2-16,2-2 1 16,0 2-1-16,-1-1-1 15,1 1 1-15,-1 0-1 16,0 0-1-16,0 0 0 15,1 0 0-15,0 0 2 16,-1 0 0-16,1 0 0 0,-1 0 0 16,1 0 0-16,0 0-1 15,0 0-1-15,0 0-5 16,0 0 3-16,0 0 2 15,0 0 1-15,0 0-1 16,0 0 2-16,0 0-1 0,0 0 1 16,0 0 1-16,0 0-1 15,0 0 1-15,-1 1-2 16,1-1 2-16,0 0-1 15,0 2 0-15,0-2 0 16,-1 1 0-16,1 1-1 0,0-1 1 16,0 2-4-16,0-2-31 15,-2-1-58-15</inkml:trace>
  <inkml:trace contextRef="#ctx0" brushRef="#br0" timeOffset="105559.78">10087 12464 78 0,'-7'0'1'0,"2"0"0"16,0 0 2-16,1 0 3 15,2 0-3-15,-1-1-2 0,1-4-2 16,1 0-6-16,0-1-23 15</inkml:trace>
  <inkml:trace contextRef="#ctx0" brushRef="#br0" timeOffset="106308.58">10040 12401 135 0,'-3'-1'30'0,"0"-2"-13"16,0 1 10-16,0 1 7 15,1 0-12-15,0-1-6 0,0 1 2 16,0-1-5-16,2 2-4 15,0-2-6-15,0 1-3 16,0-1-3-16,0-2-11 16,0 3 9-16,3-4 4 15,1 0 6-15,0 2-6 16,1-1 3-16,1 1-2 0,1 1-1 15,1 2 5-15,1 0-4 16,1 0 1-16,0 0-1 16,0 5 1-16,1 2-1 15,-1 3-1-15,0 0 1 16,-1 3 0-16,1 1 0 15,0 1 0-15,0 2 0 0,0 1 0 16,2-1 1-16,-2 2 1 16,2-2 0-16,-1 1 3 15,0 2 1-15,1-2 0 16,-1 3 0-16,-1 0-4 0,-2 3 0 15,1 1-2-15,-3 1-1 16,-1 2 1-16,-1 2 0 16,-3 2 1-16,-1-1-3 15,0 1 1-15,-1 0 3 16,-4 0 1-16,-2-3-3 15,0 0 0-15,-1-1-1 0,0 0 0 16,-1-2-1-16,-1-1-3 16,-1 0 3-16,-2-1 3 15,0 0-2-15,-2-1 1 16,-2 0 1-16,0-2-1 15,0 0 0-15,-1 0 1 0,1 0-1 16,1-1 2-16,-1-2-2 16,2 2 0-16,-1-1 0 15,0 0 0-15,0 3 0 16,-1-5 0-16,0 1 1 15,-2-1-1-15,3-4 1 0,-1 2-1 16,2-3 1-16,0-1 0 16,2-3 1-16,2 0 0 15,0-3 2-15,1-1 2 16,2-2-4-16,2 0 0 15,0-1-1-15,2 1 1 0,1-2-2 16,1 2 0-16,2 0-2 16,0-2-31-16,0 0-18 15,2-1-77-15</inkml:trace>
  <inkml:trace contextRef="#ctx0" brushRef="#br0" timeOffset="109490.99">537 13826 194 0,'16'-5'87'0,"2"-2"-86"15,2 1 2-15,2 0 12 16,4 0 8-16,2-1-6 16,2 0-6-16,3-1-4 0,4 0-2 15,3 0-4-15,3 0-1 16,4-1 1-16,3 1-1 15,3-2-2-15,3 2-3 16,0 0-2-16,3-1-1 16,3 0 4-16,0 2 1 0,3-2 2 15,1 0-1-15,4 0 2 16,4 1 0-16,-1 1 0 15,2-2 0-15,2 2 1 16,1 0 1-16,0 1 5 16,1 1-3-16,4 1-2 15,2 1-1-15,1 1-1 0,2-1 1 16,0 2-1-16,2 0 2 15,-2 0-2-15,3 1 0 16,-1 0 0-16,3-1 0 16,0 1 1-16,2 1-1 15,-1 0 0-15,-1-2 0 0,1 1 0 16,-1-1 1-16,1 1-1 15,0-1 0-15,0 0 0 16,2 1 1-16,-1-1-4 16,3 0 3-16,-2 1 0 15,1-2-2-15,-2 6-8 0,1-2 14 16,-3 0-3-16,0 2-1 15,-3-3-1-15,1 3 2 16,-1 1 0-16,-1 0-2 16,1 3-4-16,-1 3-10 15,2 0-11-15,-1 2-6 16,1-2-10-16,-1 0-6 0,0-1 22 15,-2-2 20-15,1-2 9 16,-2-3 24-16,0 0 7 16,0 0-10-16,2-3-10 15,0 0-11-15,-2 0 0 16,1 0-4-16,-1 0-3 0,-3-1-1 15,-4 1 5-15,-6 0 0 16,-4-3 11-16,-7-3 20 16,-6-1 7-16,-6 1-9 15,-6-1-13-15,-7 1 3 16,-6 0-5-16,-6 1-8 15,-4 1-5-15,-5 0 0 0,-3 1-1 16,-2 0-14-16,-5-3-26 16,-5-6-75-16</inkml:trace>
  <inkml:trace contextRef="#ctx0" brushRef="#br0" timeOffset="110395.79">555 13196 348 0,'-1'-27'1'0,"-6"-8"-10"15,2-5 11-15,0-9 19 0,1-12-4 16,1-10-4-16,2-11-5 15,0-9-5-15,0-12-3 16,7-5-2-16,1-8-1 16,3-11-9-16,-1-5 1 0,2-6-6 15,-3-3-6-15,1-5 3 16,-3-1 7-16,-1 2 3 15,-4 6 4-15,-2 6 3 16,0 9 14-16,-3 10 18 16,-4 11 2-16,3 6-4 15,-1 9-6-15,3 8-10 16,3 4-7-16,-1 7-6 0,4 8-23 15,0 7-52-15,1 4-156 16</inkml:trace>
  <inkml:trace contextRef="#ctx0" brushRef="#br0" timeOffset="110926.19">543 9965 305 0,'-26'50'8'15,"0"-9"-6"-15,2-7 17 16,3-5 17-16,1-8-13 15,4-7-6-15,2-8 2 0,2-5-2 16,2-1-1-16,2-7-12 16,2-11-6-16,1-6-10 15,4-5 1-15,0-7-9 16,4-6-4-16,5-5 1 0,3 0 12 15,2-1 7-15,1 3-1 16,1 6 1-16,1 3 7 16,1 8-6-16,2 6 6 15,1 5-7-15,2 9-6 16,0 4 2-16,1 3 7 15,-1 9 1-15,0 11 0 0,-3 8-2 16,-1 12 2-16,-1 4 8 16,-3 7 7-16,2 1-1 15,2 4-6-15,3-1-3 16,1-7-5-16,3-14-68 15</inkml:trace>
  <inkml:trace contextRef="#ctx0" brushRef="#br0" timeOffset="113749.8">9433 10099 248 0,'-4'0'22'16,"1"0"-19"-16,2 0 1 15,1 0 8-15,0-7-22 16,5-2 18-16,4-5-4 15,5-4-5-15,6-8 2 16,7-5 0-16,7-8-1 0,6-6 3 16,7-9-1-16,6-4-2 15,7-6 0-15,3-5 1 16,2-4-1-16,4-6 1 15,2-5 2-15,2-4 4 16,0-5 4-16,1-4 3 0,2 2 1 16,1 0 1-16,-2 3-3 15,-2 5 1-15,-2 6-2 16,-3 7-8-16,-5 9-3 15,-5 8 0-15,-6 9-1 16,-8 11-13-16,-9 6-31 0,-11 7-45 16</inkml:trace>
  <inkml:trace contextRef="#ctx0" brushRef="#br0" timeOffset="114420.6">9418 9704 327 0,'0'6'3'16,"-7"0"-20"-16,0 3-9 15,0 6 25-15,-2 2 0 16,1 5 0-16,-3 2 1 16,1 5 2-16,-1 0 1 15,-2 3 5-15,-1 3-5 0,0 1 2 16,-1 0 2-16,-1 2 1 15,4-2 6-15,0-2 2 16,2-1-1-16,3-3-4 16,3-4-6-16,2-2 0 15,2-3-4-15,0-2 0 0,7-5-3 16,5-3 1-16,2-3 1 15,4-3 0-15,5-3 1 16,4-2 0-16,6-1 10 16,3-12-3-16,5-3 0 15,4-2-4-15,2 0-1 0,3 1-12 16,-4 0-32-16,-2 3-79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22:39.711"/>
    </inkml:context>
    <inkml:brush xml:id="br0">
      <inkml:brushProperty name="width" value="0.05292" units="cm"/>
      <inkml:brushProperty name="height" value="0.05292" units="cm"/>
      <inkml:brushProperty name="color" value="#FF0000"/>
    </inkml:brush>
  </inkml:definitions>
  <inkml:trace contextRef="#ctx0" brushRef="#br0">4797 4713 293 0,'-3'0'0'0,"0"-3"19"0,3-2-1 15,0-1-10-15,0 3-7 16,0 0 1-16,4 0 0 16,3 1-2-16,2 0 3 15,-1 2-2-15,3 0 0 16,0 0-2-16,1 4 0 0,-1 5-1 15,2 3 1-15,-1 2-2 16,0 2-2-16,0-1 2 16,0 4 1-16,2-3 2 15,0 0 0-15,3-3 0 16,2-3-2-16,2-5 0 15,4-5-1-15,2 0 4 0,2-4 1 16,2-10 3-16,3-5-2 16,4-5-1-16,3-3 4 15,2-4-5-15,5-4 0 16,1-4-1-16,3-3 1 0,1-2 1 15,1-2-1-15,0-1 1 16,0 2-2-16,2 1 1 16,-4 1 2-16,-1 3-1 15,-3 3 2-15,-5 5-3 16,-6 2 1-16,-6 6-1 15,-8 7-1-15,-5 8 1 0,-7 5-2 16,-5 4-9-16,-5 9-30 16,-1 2-33-16,-1 0-82 15</inkml:trace>
  <inkml:trace contextRef="#ctx0" brushRef="#br0" timeOffset="5772.01">9476 5879 124 0,'1'0'20'15,"2"-2"-6"-15,-1-3-3 16,-1 2 7-16,3-1 1 0,-1 1-7 15,0 1-6-15,0-1-2 16,0 2-1-16,0-1-3 16,0 2 0-16,1 0 0 15,-1 0-2-15,1 0 1 16,-1 0-1-16,0 0-3 15,3 0 4-15,-1 4 2 0,1 1 1 16,2 1 1-16,1 3-3 16,-1 1-2-16,3 1-1 15,-1 3 3-15,1 1 3 16,0-1 0-16,1 0-2 15,0-2 2-15,0-1-3 0,1-3 1 16,-2 1-1-16,2-5 11 16,1-2 1-16,0-1 0 15,5-1 0-15,2-1 2 16,4-9-3-16,4-4-3 0,5-5 0 15,3-5-2-15,1 1-2 16,3-4 0-16,0-2 0 16,1-3 2-16,4 2 3 15,2-4-4-15,3-1-3 16,0-3 1-16,4 0-3 15,-1 0 2-15,-2 0-1 0,-2 2-1 16,-4 2 3-16,-4 2-1 16,-6 3 3-16,-5 4 3 15,-7 4-2-15,-3 6 0 16,-7 2-4-16,-3 6-1 15,-3 2-1-15,-3 5-1 16,-2 0-16-16,-3 8-19 0,1 6 10 16,-1 2-21-16,-2-2-82 15</inkml:trace>
  <inkml:trace contextRef="#ctx0" brushRef="#br0" timeOffset="17317.03">8583 6935 202 0,'4'-7'9'0,"-1"1"-2"16,1 3-2-16,1-1 10 15,1 3-4-15,0 1-6 16,0 0-4-16,2 5-8 15,-1 7 5-15,1 3 4 16,1 5 3-16,1 3-4 0,1 1 0 16,2 1 0-16,1 1 0 15,1-4 0-15,1-3 2 16,2-3 1-16,1-5 9 15,3-4-1-15,2-6 5 16,5-1 0-16,4-2-6 0,7-13-3 16,6-4-4-16,8-5-3 15,8-6 2-15,8-3-4 16,6-5 2-16,5-2 1 15,3-3-5-15,2-3-3 16,-2 2 4-16,-2 1-9 0,-3 0 14 16,-6 5-2-16,-5 3 0 15,-12 6 4-15,-9 4 9 16,-11 6 5-16,-9 7 1 15,-10 3-1-15,-6 7-6 16,-4 2-12-16,-2 3-8 16,1 12 2-16,3 5 6 0,-1 0-46 15,2-5-59-15</inkml:trace>
  <inkml:trace contextRef="#ctx0" brushRef="#br0" timeOffset="33229.05">10211 8282 277 0,'3'1'12'16,"-1"1"-15"-16,2 1 0 16,-1 0 2-16,2 3 1 0,-2 1 2 15,1 0-2-15,-1 2-3 16,-1 1-3-16,0 2 8 15,1 2 0-15,-2 0 0 16,2 2-1-16,0 2-1 16,1 0 0-16,4 2 0 15,2-2-1-15,5 0-3 0,6-5-2 16,8-7-1-16,8-6-2 15,9 0 0-15,8-15 12 16,8-9 3-16,7-8-5 16,8-6 2-16,5-8 9 15,7-4 1-15,3-4 1 0,5-1 2 16,1-2 0-16,1 1-1 15,-2 0-1-15,-4 3-5 16,-5 6 0-16,-8 4-6 16,-10 7-1-16,-7 9 0 15,-10 8-5-15,-9 5-28 0,-8 4-46 16,-8-1-187-16</inkml:trace>
  <inkml:trace contextRef="#ctx0" brushRef="#br0" timeOffset="60501.9">10026 8025 285 0,'-6'0'6'0,"1"0"-5"16,3 0 9-16,1 0 20 16,1 0-13-16,0 0-18 0,3 0-6 15,5-1 7-15,2-1 4 16,1 1 0-16,1 1 0 15,-2 0-6-15,0 6 2 16,-2 7-3-16,-2 5 0 16,1 5 2-16,-4 4 1 15,2 5-1-15,-1 5 3 0,-1 2-2 16,3 0 1-16,0-3-1 15,3-3 1-15,2-5-1 16,2-5-1-16,2-4 0 16,1-5 2-16,1-2-1 15,2-4 0-15,3-3 1 0,2-2 0 16,4-3 1-16,4 0-1 15,5-10-1-15,7-5 5 16,4-7-3-16,6-6-4 16,6-6 5-16,7-6-1 15,6-5 0-15,4-4-2 0,6-4-3 16,1-2 1-16,2-3 1 15,-1 1 0-15,-1 1 0 16,-3 3 1-16,-5 6 1 16,-2 8 0-16,-4 6-2 15,-5 9-7-15,-5 6-21 16,-8 1-37-16,-9 6-117 0</inkml:trace>
  <inkml:trace contextRef="#ctx0" brushRef="#br0" timeOffset="62904.31">5613 9491 203 0,'5'-1'4'0,"1"-1"-6"15,-1 2-1-15,1 1 1 16,0 6-2-16,0 4 3 15,0 1 4-15,2 0-3 16,0 0 0-16,1 0 2 0,3-2-1 16,2-3-2-16,1-2-1 15,6-4 2-15,5-1 16 16,4-3 4-16,9-10 3 15,6-7-7-15,7-5-5 16,9-8 2-16,9-7 1 16,8-4 0-16,6-3-4 0,4-4 1 15,2 3-10-15,-2 2 1 16,-3 2-1-16,-5 1 0 15,-5 4-2-15,-8 4 1 16,-5 3 1-16,-6 3 1 0,-7 6-4 16,-8 7 0-16,-9 5-23 15,-8 5-17-15,-8 3-65 16</inkml:trace>
  <inkml:trace contextRef="#ctx0" brushRef="#br0" timeOffset="64979.11">7452 10870 202 0,'7'0'3'0,"0"-2"-8"15,4-1 8-15,0 1 1 0,4 2-3 16,1 0-1-16,2 0-2 16,1 0 2-16,4 0 4 15,0-1-3-15,2 1-2 16,3 0 2-16,3 0 1 15,1 0-4-15,6 3 0 16,1-1 1-16,6 1 1 0,4-2-2 16,5-1-1-16,4 1 6 15,4-2-8-15,2 1 8 16,4-1-9-16,1 1 8 15,4 0 0-15,4 0 0 16,3 0 0-16,4 0 0 0,2 0-2 16,1-1 5-16,1 1-4 15,1-1 2-15,0 0 11 16,1 1 2-16,-1 0-5 15,-1-1-1-15,1 1-6 16,-3-1-2-16,-4 1-2 0,-3 0 2 16,-5-1-1-16,-6-1 0 15,-4-2-1-15,-7 1 1 16,-5-2-2-16,-7 2 4 15,-6-1-3-15,-5 1 0 16,-5 0 1-16,-4 0-1 16,-4-1 1-16,-4 3 0 0,-1 1 4 15,-3 0-2-15,-1 0-2 16,-2 0-3-16,0 1 1 15,-2 5-19-15,-1-3-43 16,-2-3-50-16</inkml:trace>
  <inkml:trace contextRef="#ctx0" brushRef="#br0" timeOffset="67397.11">7435 11890 293 0,'7'-1'4'16,"-2"-7"-14"-16,0 0 13 15,2 4 4-15,1-2-5 0,-1 2-2 16,-1 2 0-16,3 0-1 15,-1 1 0-15,1 1-18 16,0 0-16-16,1 0 5 16,1-1 13-16,1 1 11 0,0 0 4 15,4 0-1-15,1 0 2 16,3 0 2-16,2 0-1 15,4-1 0-15,1 4 0 16,3 0 0-16,3-1 0 16,2-1 3-16,3-1-6 15,1 2 2-15,5-1 1 0,2 0-1 16,4 0 6-16,3 0-8 15,2 1 8-15,0-1-3 16,3 0-3-16,1 1 4 16,1-2-4-16,3 1 2 15,1-1 0-15,1 0-2 0,2-1 0 16,3 1 0-16,0 0 2 15,1 0-1-15,-1 0 2 16,4 1-1-16,-1 1-6 16,1 1 7-16,1-1 0 15,0-1-2-15,-1 1 1 16,-1-2-2-16,0 0 2 0,2 2 5 15,-1-2-1-15,1 1 5 16,3-1-7-16,-2 2-1 16,0 0 2-16,1-2-6 15,0 2 5-15,0-2-4 0,-1-2 2 16,1 2-2-16,-2 0 6 15,-3-1 2-15,0 1-1 16,-5-3-1-16,-2 0-5 16,-2 0 4-16,-5 1-4 15,-4 0-12-15,-3 0 22 0,-6 0-10 16,-6 0 3-16,-4 1-2 15,-4 0 0-15,-4 0 0 16,-4 0 0-16,-4 0-3 16,-3 1 3-16,-3 0-1 15,-2 0 0-15,-4 0 0 16,-1 0 0-16,-2 0-1 0,-2 0 2 15,0 0-2-15,-2-1 4 16,1 0-2-16,-1 0 0 16,0 1-2-16,0-2-2 15,0 2 7-15,0-1-1 16,0 1-3-16,0 0-5 0,0 0-14 15,0 0-28-15,0 0-5 16,-3-2-53-16</inkml:trace>
  <inkml:trace contextRef="#ctx0" brushRef="#br0" timeOffset="79613.92">8485 12648 137 0,'0'1'1'0,"0"-1"1"16,1 0-7-16,0 1 3 15,0 2 4-15,0-1-1 16,1 4 0-16,0 1-1 15,2 1 0-15,0 2 0 0,2 1 0 16,4 0 0-16,1 2-2 16,5-3-1-16,2 0 0 15,3-3 1-15,4-2 2 16,4-3 2-16,4-3 13 15,2 1 8-15,5-8 5 0,2-4 5 16,3-4-4-16,1-1-8 16,1-2-9-16,4-2-3 15,-2 1-6-15,3 1 1 16,0 0-6-16,-1 1 4 15,-1 1-1-15,-3 3-3 0,-3 0 3 16,-6 3-5-16,-2 2-1 16,-7 4-1-16,-4-2 3 15,-4 5-2-15,-4 1 4 16,-3 1-7-16,-1 0-5 15,-2 5-11-15,-1 3-13 16,-1-1-11-16,-1 0-21 0</inkml:trace>
  <inkml:trace contextRef="#ctx0" brushRef="#br0" timeOffset="85089.54">5411 13927 153 0,'-2'-8'12'0,"0"-2"-9"15,1 2 8-15,0 0-2 16,0-1-2-16,1 3-2 0,0-1-1 16,-1 1-1-16,0 2-1 15,0-1 0-15,1 1-2 16,-1 2 2-16,0 0-2 15,1 1 1-15,0 1 0 16,0 0-1-16,0 0-4 16,0 0-1-16,0 3 1 0,0 6 3 15,0 3 1-15,0 1 1 16,4 4-1-16,0 1 0 15,2 1 0-15,2-1 0 16,2 1-1-16,3-3 0 16,2-1-3-16,2-2 1 0,5-5 0 15,3-2 3-15,3-3 2 16,4-4 4-16,5 1 1 15,4-11-4-15,5-4 5 16,3-4-3-16,3-5 3 0,6-3-1 16,1-2-2-16,0-4 0 15,3 0-2-15,-1 0-1 16,-2-1-2-16,-3 3 0 15,-1 0 2-15,-7 5-2 16,-3 1 1-16,-5 3 2 16,-5 5-4-16,-5 2 2 0,-5 5-2 15,-3 0 1-15,-4 6-2 16,-3 1 1-16,-3 3-6 15,-2 0-3-15,0 0-4 16,-1 3-3-16,-1 1-20 16,-1-3-52-16</inkml:trace>
  <inkml:trace contextRef="#ctx0" brushRef="#br0" timeOffset="87881.95">7694 15360 140 0,'61'-8'32'0,"2"-2"-28"16,2 2-4-16,1 2 2 15,0-1-3-15,2 2 3 16,0 0-3-16,-2 1 0 15,0 1-8-15,-1 0 6 16,1 2 1-16,0-2-6 16,1 3-2-16,1-2 0 0,1 1 2 15,0 1 7-15,-1-1 0 16,1 1 1-16,0-1 2 15,0-1-6-15,0-1 16 16,2 0-3-16,2 1 1 16,0-3-7-16,1 1-2 0,2 0-2 15,0-2 2-15,1 3-6 16,0 0-2-16,-1 1-4 15,1 0 8-15,-2 2-28 16,0-1 40-16,0 0-9 16,1 0 2-16,-1 1-2 15,2-1 1-15,2 3-1 0,-1 0-3 16,1-1 2-16,0-1 2 15,1 0 0-15,-1 0 3 16,-1-1 4-16,2 1 4 16,-1 0 4-16,0 0-6 15,-1 1-5-15,1-1-2 0,1 2-4 16,0-1 1-16,0 1 1 15,1-1-7-15,-2 1 0 16,1-1 6-16,-2 0-1 16,3-1 1-16,-1-1 1 0,1 1 0 15,1-1 2-15,-1 1-2 16,1-2-1-16,-2 2-1 15,0-1 5-15,0 1-4 16,-2-4 3-16,0 1 4 16,-2-1 6-16,0 1 3 15,-1 0-3-15,1 1 1 0,-2 0-10 16,2 2-3-16,-2-1-3 15,-1 0-3-15,-3 1-3 16,-3-1 8-16,-2-1 0 16,-5 2 0-16,-3-1 3 15,-4-1 2-15,-3 2 0 0,-6-1-2 16,-5 0-4-16,-3-1 2 15,-6 2 0-15,-4 0-2 16,-4 0 1-16,-4 0-1 16,-2 0 0-16,-4 0-3 15,-3 0-4-15,-1 0-6 0,-2 3-4 16,-3 0 1-16,-1-1-8 15,-1 1 3-15,-1 1 5 16,0 0-9-16,0-2-24 16</inkml:trace>
  <inkml:trace contextRef="#ctx0" brushRef="#br0" timeOffset="98552.37">10969 16693 222 0,'0'-11'5'0,"0"-2"-3"15,0 4 9-15,0 1 11 16,0 1-14-16,-2 0-2 15,1-1 6-15,-1 2 0 16,2 3 2-16,0-2-8 16,0 4-1-16,0 0-5 0,0 1-2 15,0 0-6-15,0 5 8 16,0 4 0-16,0 5-1 15,0 0 1-15,0 3 0 16,2 3 0-16,5-3 0 16,4-1-2-16,4 1-1 0,5-6-2 15,6-6 1-15,7-3 7 16,7-2-3-16,8-12 10 15,6-6 4-15,6-7-8 16,5-5 5-16,4-3-4 16,3-3 0-16,3-2-2 15,2-1-3-15,2-1 1 0,0 1-1 16,0 0-3-16,-3 2 1 15,-3 2 1-15,-5 5-3 16,-8 1-1-16,-9 6 1 16,-10 2 3-16,-10 6 0 15,-8 3-1-15,-7 4 0 0,-6 6-1 16,0 2-8-16,-2 4-25 15,2 4-9-15,0-4-99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24:38.873"/>
    </inkml:context>
    <inkml:brush xml:id="br0">
      <inkml:brushProperty name="width" value="0.05292" units="cm"/>
      <inkml:brushProperty name="height" value="0.05292" units="cm"/>
      <inkml:brushProperty name="color" value="#FF0000"/>
    </inkml:brush>
  </inkml:definitions>
  <inkml:trace contextRef="#ctx0" brushRef="#br0">8259 4273 146 0,'-9'0'38'0,"1"0"-35"15,-1 0-1-15,2 0 1 16,-1-3 3-16,2 2-1 16,-1-1-2-16,2-1-1 15,0-1-1-15,1 1 0 16,0-1 0-16,3 0-1 0,0 0 0 15,1 1 2-15,0-1 2 16,0 1 6-16,1-1 1 16,3 3 4-16,0-1-3 15,1 2-5-15,1 0-4 16,0 0-2-16,2 7-1 0,0 3-3 15,0 1 2-15,1 2 2 16,0 0 1-16,1 1 0 16,1-2-2-16,1 1 1 15,-1-3-1-15,3-1 0 16,0-2 0-16,3-3-1 15,3-4-2-15,5 0 2 0,4-7 0 16,6-7 3-16,4-6 5 16,8-7 0-16,5-6-3 15,4-4-1-15,5-7-1 16,4-3-1-16,2-1 0 15,3-1-1-15,-1 2 2 0,-1 0-5 16,-2 4 4-16,-1 0-1 16,-6 3 1-16,-5 2 0 15,-8 4 0-15,-9 6 2 16,-9 5 11-16,-7 8-3 15,-7 6-5-15,-6 6-1 0,-3 3-6 16,-1 4-5-16,1 12 3 16,1 4-14-16,0 0-25 15,1-6-134-15</inkml:trace>
  <inkml:trace contextRef="#ctx0" brushRef="#br0" timeOffset="2808">14128 4618 359 0,'-4'-15'6'16,"3"0"-5"-16,1 4 5 15,0 3-3-15,8 0-4 16,1 5 1-16,3-1-2 15,5 1 3-15,3 1-4 0,3 1-1 16,4-3-6-16,3 1 1 16,4-2 0-16,0-1-2 15,1 0 1-15,0-1 10 16,-3 0-1-16,-2 1 1 15,-6 2 2-15,-3 2 0 16,-4 2 2-16,-3 0 2 0,-1 5-4 16,-1 8-2-16,1 4 3 15,-1 5-3-15,0 3 0 16,1 5 1-16,-1 2-2 15,-1 6 4-15,-2 2-3 0,1 4 0 16,-6 3 0-16,0 2 2 16,-2 0-3-16,-2-2 3 15,0 0-3-15,0-3 2 16,3-2 0-16,-1-1-1 15,2 0 1-15,1 1 2 16,1 0 0-16,1-1 1 0,-2 0-2 16,1 0 0-16,-1-5-2 15,-1-1 1-15,-1-1 0 16,0-3 0-16,-1-3-1 15,-2 0 0-15,1-3 1 16,-1 1-1-16,1-5 0 0,-1 1 2 16,0-1-2-16,0-3 0 15,0-2 0-15,-1-2 0 16,-3-2 1-16,-1 0-1 15,-1-2 2-15,-2 1 1 16,-3 0-2-16,-1-2 1 16,-2 1-1-16,-3-1-1 0,-2 1 2 15,0-3 0-15,-3 0-1 16,0-1-1-16,-1 1 1 15,0-1-1-15,-3 1 2 16,-2 1-3-16,-1-2 2 16,-1 4-1-16,-4-3 1 0,1 1 1 15,1 0-2-15,0-1 1 16,2 0 0-16,4-3 0 15,1 0 0-15,3 0 0 16,4 1-1-16,2 3 0 16,2 1-1-16,4-8-57 0,2-1-148 15</inkml:trace>
  <inkml:trace contextRef="#ctx0" brushRef="#br0" timeOffset="18548.43">15052 7078 110 0,'7'-4'4'15,"3"1"-4"-15,0-1 3 16,4 1 3-16,0-1 3 16,1 1 2-16,2 0 2 15,2 1-1-15,4 0-8 16,2-1-2-16,3 2-1 0,3 1-2 15,2 0-8-15,1 0-1 16,2 0 1-16,1 0 2 16,2-1 7-16,1 0 0 15,1 0 1-15,3 0-1 16,0 1 1-16,7 0 3 15,2-1 3-15,3 0-2 0,5 1 0 16,2-1 0-16,5-2-1 16,0 2 0-16,1-1-1 15,3-1-1-15,0 0 1 16,3 1 1-16,0-2-2 0,3 1-1 15,1 2 0-15,0-2 2 16,1 2 1-16,0 1-4 16,2-1 0-16,-1 1 2 15,2 0-4-15,0-1 2 16,0 1 0-16,2 0 0 15,-2-1-5-15,2 1 1 0,0 0 3 16,2 0 2-16,0 0-1 16,0 0 0-16,0-1 0 15,1 1 2-15,-1-2 0 16,2-1-1-16,-1 1 3 15,1-2-2-15,0 0 1 0,1-1 0 16,0 0-2-16,-1-2 7 16,2-1 6-16,-2 0-3 15,0 0 4-15,0 1-6 16,1 0-1-16,0 1-2 15,0 0-3-15,2 1 0 0,0 1-1 16,-1 0-3-16,2 2 3 16,0-1 3-16,-2 1-4 15,1 0 1-15,-1 1 1 16,-2 1-1-16,0 0-1 15,1-1 1-15,-2 1-3 0,0 0 2 16,0 6 0-16,-1 0-1 16,0 1 0-16,0 3 0 15,-2-2 0-15,-2 1-4 16,-2-2-1-16,-2 0 0 15,-3 1 2-15,-4-2 2 16,0-1 1-16,-2 1 0 0,0-1-1 16,-4 0 0-16,-2 0 0 15,-2 0 4-15,-3 0-3 16,-3 0-1-16,-4 2 1 15,-3-2 0-15,-2-1 1 16,-5 0-3-16,-4 0 2 0,-5 0 1 16,-4-3-1-16,-5 3 0 15,-4-2 1-15,-5 0-1 16,-2 0 3-16,-5 1-1 15,-2 2-3-15,-3 1-1 16,-3 1-4-16,0 3-23 0,-5 0-31 16,-4-2-3-16</inkml:trace>
  <inkml:trace contextRef="#ctx0" brushRef="#br0" timeOffset="30437.65">10722 7588 148 0,'0'0'1'0,"0"0"6"16,2 1-9-16,-2 2 2 16,2 0 2-16,0 1 3 15,0 1 1-15,0 2-3 0,1 0-2 16,1 0 2-16,1 0-3 15,1 0 1-15,3 0-1 16,1-1 0-16,5-1 1 16,2-2 3-16,5-2 3 15,4-1 1-15,8 0-3 16,5-8 9-16,6-6-11 0,6-3-2 15,4-3 3-15,3-5-4 16,1-4 1-16,1 0 2 16,-3-1 0-16,-2-1 12 15,-3 3 5-15,-6 3-5 0,-3 0-3 16,-7 5-3-16,-6 5-5 15,-5 2-2-15,-5 7-3 16,-3 1-14-16,-7 2-62 16,-3-3-60-16</inkml:trace>
  <inkml:trace contextRef="#ctx0" brushRef="#br0" timeOffset="34339.65">7384 8672 94 0,'6'0'46'16,"-1"-1"-43"-16,1-3-2 16,1 1 4-16,1 1 3 0,0-1 0 15,0 1-4-15,-1-2-1 16,0 2 1-16,-1 1-2 15,1 0 0-15,-3 1-2 16,0 0-1-16,-1 4-2 16,0 5 5-16,-2 3-1 0,1 3 0 15,-2 0 1-15,1 3 0 16,1 0-2-16,1-1 1 15,2-3-1-15,2-2 2 16,2-4-2-16,5-4-3 16,4-4-1-16,6 0 8 15,7-12 10-15,7-7 6 0,5-7-4 16,6-7-2-16,4-4-6 15,5-2-3-15,1-4-1 16,1 2-1-16,1-1-2 16,2 3 0-16,-2 0 0 15,-4 2 1-15,-2 2-2 0,-5 4 1 16,-7 5 0-16,-7 4-2 15,-8 6-1-15,-6 8-3 16,-7 6-12-16,-4 2-22 16,-7 0-24-16,-4 2-71 15</inkml:trace>
  <inkml:trace contextRef="#ctx0" brushRef="#br0" timeOffset="48192.48">8088 9603 262 0,'1'0'5'0,"-1"0"-5"15,1 0-5-15,2 0 2 16,0 0 2-16,1 0 0 16,0 0 4-16,0 0-2 15,0 0 0-15,0-1-1 16,1 2-4-16,-2 6 3 0,0 0 2 15,1 2-1-15,0 2 1 16,-1 5-1-16,1-1 1 16,2 3 0-16,2-1-1 15,1-1 0-15,4-1 0 16,1-3 0-16,2-4-3 15,4-4 0-15,1-4 1 0,0-1-1 16,3-4 6-16,3-10-6 16,2-4 8-16,4-5-2 15,2-4 4-15,3-4 1 16,2-1 3-16,0-2 2 0,-1 0-1 15,-2 0-5-15,0 0 1 16,-3 3 0-16,-2-1-2 16,-1 4-4-16,-2 4 0 15,-2 5-1-15,-2 4-1 16,-2 3-4-16,-4 8-22 0,-2-1-29 15,-6 2-80-15</inkml:trace>
  <inkml:trace contextRef="#ctx0" brushRef="#br0" timeOffset="52310.89">9963 11475 50 0,'41'-1'18'0,"0"1"0"16,2-3-4-16,2 1-1 16,3 0-2-16,2 0-5 15,2 1-4-15,2-2-1 0,0 2-1 16,2-4 0-16,0 4 3 15,-1-3-4-15,1 1 3 16,1-2-1-16,1 3 4 16,0-3 0-16,1 3 0 15,2-2-2-15,-1 1-4 0,1 0 7 16,-1 0-4-16,2 1 2 15,-1-1 1-15,1 2 4 16,1 0 0-16,1-1-1 16,4 1 3-16,1-1-5 15,3 1-3-15,2 0-1 16,4-1 1-16,3 1-3 0,2-1-2 15,2 0 3-15,2-1-3 16,0 0-18-16,0 0 20 16,1 0-2-16,-1 1 2 15,0-1-2-15,1 1 0 0,-2 1 2 16,0-1 0-16,-1 0-1 15,-1 2 0-15,-1-2 1 16,0 2 0-16,-1 0 0 16,-2 0-2-16,0-1 5 15,-2 1-4-15,-1 0 0 0,-2 0 3 16,1-1 1-16,0 0-1 15,-1 1 1-15,0-1-3 16,-1 1 2-16,2-1-3 16,-1 1 2-16,-1-1 1 15,2 1 1-15,-1-2 2 16,-1 0 3-16,0-1 6 0,-1 1 4 15,1-1-1-15,-1 0-1 16,3 0-2-16,1-1 2 16,1-1-1-16,0 2-4 15,0 0-4-15,3 1 0 16,0-1-2-16,0 3-5 0,2-1-1 15,-1 1 2-15,0-1 1 16,0 4-5-16,0 4-6 16,-1 0-9-16,1 2-4 15,0-2-3-15,-1 1 3 16,1 1-4-16,-2-1 11 0,2-1 9 15,0 0 3-15,1 1 3 16,0-2 0-16,0-1 1 16,-1 1 0-16,-1-1 5 15,0-1 0-15,-1 0 6 16,-1-1-5-16,-3 0-3 15,-1 0 0-15,-2-1-2 0,-4 0-15 16,-1-2 39-16,-5 0-26 16,-2 0 3-16,-5 0-3 15,-5 0 0-15,-5-2 0 16,-6 1 3-16,-5-4 3 15,-8 0 9-15,-5 1-5 0,-4 0 4 16,-6-1-2-16,-4 2-1 16,-4 2-6-16,-2 1-6 15,-2 0-12-15,-2 0-38 16,-7 0-15-16,-3 0-63 15</inkml:trace>
  <inkml:trace contextRef="#ctx0" brushRef="#br0" timeOffset="57271.7">7769 12144 297 0,'-1'-8'33'0,"1"-1"-25"16,0 0 1-16,0 4 16 15,0 1-8-15,1 2-17 16,4 1-3-16,3 1 3 15,0 0 0-15,6 0-1 16,0 3-9-16,0 3-6 0,3 2-2 16,-1 2 1-16,1 1 4 15,-1 3 1-15,0 1 4 16,0 0 2-16,0 4 4 15,1-2 1-15,0-1 1 16,3-1 0-16,1-4-4 16,5-4-9-16,4-5 12 0,6-2 9 15,4-3 5-15,8-11 0 16,2-5-1-16,4-4-5 15,7-3-3-15,1-4 2 16,6-4-8-16,1-2 5 16,5-2-1-16,3-2-2 0,-2 1 0 15,0 1 0-15,-4 3-6 16,-4 4 7-16,-8 3-2 15,-8 5 1-15,-8 7 0 16,-10 3-1-16,-8 7 2 16,-5 5-1-16,-6 1-5 15,-2 1-35-15,-1 6-76 0</inkml:trace>
  <inkml:trace contextRef="#ctx0" brushRef="#br0" timeOffset="74262.13">11509 13265 6 0</inkml:trace>
  <inkml:trace contextRef="#ctx0" brushRef="#br0" timeOffset="74995.33">11509 13265 53 0,'19'-9'10'16,"-19"9"-9"-16,1 0-1 15,-1 0 6-15,1 0 11 16,-1 0-4-16,0 0-2 16,0 0 5-16,0 0 1 0,0 0 4 15,1 0-4-15,-1 0-8 16,0 0-5-16,0 0-4 15,0 0-1-15,1 2 2 16,-1-1-1-16,0 1 0 16,2 2 0-16,-1-1 0 0,-1 1 1 15,2 2-1-15,-1-1 2 16,1 2 1-16,0 0-2 15,1 2 1-15,0-2-1 16,1 1 0-16,0-1 0 16,1-1-1-16,1 1 1 15,0-1 1-15,0-2-1 0,-1 1-1 16,0-2 2-16,-1 1 2 15,0-2 1-15,-1-1 1 16,0 0 1-16,-2-1 2 16,1 0 0-16,-1 0 2 15,2 0-1-15,-2-1-2 0,2 1-1 16,-1 0-3-16,1 0 3 15,0 0-3-15,3-3-1 16,1-2-4-16,3-2 0 16,4-3 2-16,4-1-2 15,6-4 2-15,5-1-3 0,6-4-10 16,6-4-1-16,6-5 9 15,4-3-1-15,6-2-11 16,3-3 7-16,3-2 0 16,1 1-4-16,-1 0 17 15,-2 2-9-15,-3 2 4 16,-5 4 11-16,-7 2 1 0,-5 4-2 15,-7 4 8-15,-7 4-6 16,-5 2 1-16,-7 5 0 16,-4 3-1-16,-2 3-7 15,-2 3-4-15,-1 0-3 16,1 2 0-16,2 7-12 0,-1-3-33 15,-2-5-55-15</inkml:trace>
  <inkml:trace contextRef="#ctx0" brushRef="#br0" timeOffset="78068.53">9343 13937 250 0,'6'-13'9'15,"-1"-4"-10"-15,3 2 3 16,3 2 10-16,1 1-2 15,3 0-8-15,2 2-5 0,1 1 4 16,2 0 1-16,1 3-1 16,0-2-3-16,-1 3 2 15,-2-1-4-15,-2 3 1 16,-2 3 2-16,-4 0-2 15,-2 0-4-15,-2 5 7 16,-4 4 0-16,0 5-1 0,-2 3 2 16,0 6 5-16,-2 2 0 15,-4 7 2-15,0 2-4 16,0 4-1-16,-1 2 2 15,0 3-3-15,1 2-1 0,0 2 1 16,0 2-2-16,0 1 1 16,0 0 0-16,0-1-1 15,1-4 1-15,-2-1-2 16,1-1 2-16,0-1 0 15,-1-1 3-15,2 1-1 16,0-3-1-16,0-2-1 0,2-4 0 16,1-4 0-16,0-5 0 15,1-5-1-15,1-3 1 16,0-6 0-16,0-1-2 15,0-3 2-15,0-3 2 16,0 1-2-16,0-1 2 0,0-2-1 16,0 0-1-16,0-1-1 15,0 0 1-15,0 0 3 16,0 0 3-16,0 0-2 15,0 0 2-15,-7 0-6 16,-3 0-2-16,-5 0 2 16,-4 0-1-16,-5 0 3 0,-3 1 1 15,-2 5 5-15,1 1 0 16,0 0 4-16,2 2-6 15,4 3-5-15,3 4-2 16,3-4-12-16,3-6-60 16,2-6-164-16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2.84167" units="1/cm"/>
          <inkml:channelProperty channel="T" name="resolution" value="1" units="1/dev"/>
        </inkml:channelProperties>
      </inkml:inkSource>
      <inkml:timestamp xml:id="ts0" timeString="2016-01-06T11:26:16.270"/>
    </inkml:context>
    <inkml:brush xml:id="br0">
      <inkml:brushProperty name="width" value="0.05292" units="cm"/>
      <inkml:brushProperty name="height" value="0.05292" units="cm"/>
      <inkml:brushProperty name="color" value="#FF0000"/>
    </inkml:brush>
  </inkml:definitions>
  <inkml:trace contextRef="#ctx0" brushRef="#br0">8054 4648 316 0,'0'-2'8'0,"0"-3"-9"16,0 3-1-16,0 2 1 16,2 0-6-16,1 0 7 0,3 0-1 15,1 3 1-15,0 3-1 16,2 0 0-16,2 1 1 15,1 0 0-15,3-1 0 16,4 0 0-16,3-6-8 16,5-2-1-16,7-5 8 15,5-12 2-15,7-5-4 0,7-11 15 16,7-2-12-16,6-10 1 15,6-3 1-15,6-4 0 16,1-4 0-16,1-1-4 16,-1-1 2-16,0 0 2 15,-6 4 7-15,-9 4-7 0,-7 8 2 16,-10 10-2-16,-11 8 0 15,-9 10 0-15,-6 7-1 16,-7 9-4-16,-4 0-11 16,-4 5-53-16,-5 4-71 15</inkml:trace>
  <inkml:trace contextRef="#ctx0" brushRef="#br0" timeOffset="4680">9916 12681 99 0,'1'6'159'0,"-1"-1"-167"16,0 5-10-16,0 3 17 15,1 5 2-15,0 4 2 16,-1 4 10-16,1 4-2 16,0 3-1-16,0 3 0 15,2 5-2-15,0 3-2 0,0 7 0 16,2 5-1-16,0 5-2 15,-1 4 1-15,1 4-3 16,0 6 1-16,0 1-1 16,2 0-1-16,1 1 1 15,3 2-1-15,0-2 0 0,1 0 0 16,1-5 1-16,3-2 0 15,2-4 0-15,1-4-2 16,2-4 1-16,4-7 0 16,3-5-1-16,0-8 1 15,3-5-1-15,-1-10 3 16,2-6 5-16,-1-6-5 0,-2-6 1 15,-2-4-2-15,-5-2 2 16,-3 1-1-16,-5-2 2 16,-5-4-2-16,-5 2 1 15,-4 0 2-15,0 2 17 16,-4 1-8-16,-6 1-1 0,-4 2-6 15,-3 11-7-15,-3 7 0 16,-3 6 0-16,-2 5 1 16,-2 5-4-16,2 1-2 15,1 5 0-15,3-1 0 16,3 3 0-16,4-1-2 0,5 0 2 15,3 0 1-15,4 0 1 16,2 3 2-16,1 1 0 16,2 1 1-16,5 2 0 15,1 1 0-15,0 0 0 16,-1 1 0-16,2 0 0 15,-3 0 0-15,0 0 0 0,-3 1 0 16,0-1 0-16,-1-2 1 16,-1 0 1-16,-1-4 0 15,-1-3 0-15,0-2-1 16,-6-1-1-16,-2-2 4 0,-2-1 1 15,0 0 1-15,0-1-2 16,1-3-4-16,1 3 0 16,2-5-22-16,2-9-59 15,0-14-117-15</inkml:trace>
  <inkml:trace contextRef="#ctx0" brushRef="#br0" timeOffset="10920.01">7479 14631 331 0,'-30'-23'1'16,"-2"-2"-10"-16,-2 4 9 16,0 2 3-16,0 2-2 15,-4 0-1-15,-1 2 0 0,-2 1 1 16,-4 1-1-16,-1 0 2 15,-2 0-4-15,-2 1 4 16,-4 2-2-16,-1-1-2 16,-2 2 2-16,-1 1-1 15,-4 0-3-15,-4 0 1 0,0 0 2 16,-4 0 1-16,-1 1 0 15,-4 0 1-15,1 2 2 16,-1 1 1-16,-2 2 1 16,-1 2-1-16,-1 1-1 15,-1-1-2-15,0 6-1 16,-1 4 0-16,2 3-1 0,0 0 1 15,1 4-4-15,1 0 2 16,2 4 1-16,1 1-1 16,1 3-2-16,4 1-3 15,0 5 4-15,2 1 2 16,2 3 0-16,3 3 0 0,3 3 1 15,4-1-1-15,4 1 2 16,6 1-2-16,7 0 1 16,4 1-1-16,7 4 1 15,4 3 0-15,4 0-1 16,9 3 1-16,5 0-1 0,5-1-1 15,3 1-2-15,13-1 2 16,7-1-1-16,5-2-4 16,8-3 1-16,5-2 3 15,5-4 2-15,4-4-1 16,2-1 4-16,4-5-2 0,2-3 0 15,3 1 0-15,4-4 1 16,1-1-1-16,3-2 0 16,5-2 0-16,2-2 1 15,2 0 2-15,-1-1-2 16,2-2 0-16,0 2-1 15,0 0-1-15,0 2 2 0,0 0 0 16,1 0 2-16,1 2-2 16,0-1 4-16,2-1-5 15,0-1 1-15,1-4 0 16,-1 0-3-16,0-3 1 15,-2-3 4-15,0-3-1 0,-3-3 2 16,-1-2 1-16,0 1 3 16,-1-3 0-16,-3-7-5 15,-1-4-3-15,-3-3 4 16,0-7-3-16,-4-3 0 15,-2-4-16-15,-2-8 28 0,-2-2-11 16,-4-4 0-16,-1-4-4 16,-6 0-1-16,-4-1-2 15,-5-3-3-15,-7-2 0 16,-5-2 1-16,-7 1 3 15,-6-2 3-15,-6 3 2 16,-5 1 4-16,-3 4 6 0,-2 1 6 16,-8 1-7-16,-3 1-1 15,-3 3-6-15,-2-1-2 16,-4 1 0-16,-2 2-2 15,-2 1 5-15,-2 0-2 0,-4 1 4 16,-1 2-1-16,-1 0-1 16,-1 2 2-16,-1 3 1 15,0 2 3-15,-2 5-1 16,1 4 1-16,-1 3-3 15,1 4-4-15,1 6 1 0,0 5-4 16,3 4-1-16,1 4-13 16,1 7-32-16,1 1-58 15,3-4-142-15</inkml:trace>
  <inkml:trace contextRef="#ctx0" brushRef="#br0" timeOffset="11528.42">7767 15150 200 0,'37'-25'49'16,"1"-8"-55"-16,8-4 4 16,6-3 6-16,7-5 10 0,5-1-1 15,2-2 10-15,6-3-6 16,1-4-2-16,5 1 5 15,1-4-3-15,2 0-5 16,1-2 0-16,1 2-2 16,-3 2-1-16,-3 2-2 0,-4 4-2 15,-6 5-2-15,-6 6-3 16,-8 5 2-16,-7 7-2 15,-7 5-1-15,-6 7-20 16,-8 2-18-16,-11 4-34 16,-9 2-107-16</inkml:trace>
  <inkml:trace contextRef="#ctx0" brushRef="#br0" timeOffset="12076.42">7833 14812 274 0,'1'3'84'0,"-1"1"-104"16,1 3 0-16,-2 5 19 0,-4 5 1 15,-1 4 0-15,-1 5 0 16,-3 4 1-16,-2 1-2 16,-2 4 1-16,0-1 2 15,-1-1-2-15,-1-1 1 16,2-3-1-16,0-3 4 0,3-3 2 15,3-4-3-15,3-5 4 16,4-2-2-16,1-2-4 16,4-3 1-16,8-3 10 15,5-1 2-15,7-3-4 16,3 0-7-16,6 0 11 0,4-1-5 15,4 1-3-15,3-1-6 16,1 4 0-16,-3 2-24 16,-5-6-81-16</inkml:trace>
  <inkml:trace contextRef="#ctx0" brushRef="#br0" timeOffset="18005.43">17859 5844 198 0,'0'0'3'16,"0"-2"-2"-16,8-3-2 15,2 2 1-15,5 0-1 0,3 0-1 16,2-1 5-16,4 1-8 15,4 1-3-15,2 0-6 16,2-1-3-16,4 1 3 16,4-1 3-16,1 0 7 15,5 0 1-15,2-1 2 0,4 0-1 16,3 0 4-16,3 0 1 15,4 0-2-15,4 1 0 16,2-1-1-16,4 0 4 16,1 1-1-16,5 0 4 15,-1-1 2-15,4 2 4 0,3 0-6 16,1-2 1-16,3 3-3 15,1 1-2-15,2-3-2 16,1 2 1-16,0-1-3 16,0 2 3-16,1-1-2 15,0-2 1-15,0 2 4 16,0 0-5-16,0-1 4 0,0 0-3 15,1 1 0-15,1 0 0 16,-1-3 0-16,2 3 1 16,0-2 5-16,0 1-3 15,1-1 4-15,0 1 1 16,0-1 4-16,0 1-4 0,1 1-2 15,-3-2 1-15,1 2-2 16,-3-1-3-16,-2 0 2 16,-2 1-3-16,-3-1-1 15,-3 0 6-15,-6 0 1 16,-3 2-3-16,-4 0-1 0,-7 0 2 15,-5-1-2-15,-8 1-1 16,-5 0-3-16,-7 2 1 16,-7 1 1-16,-6 1-2 15,-4 0 1-15,-5 0-1 16,-2 0-1-16,-3 2-1 0,-2-2 4 16,-2 5-11-16,-1-2-17 15,-1 1-32-15,-2-5-27 16</inkml:trace>
  <inkml:trace contextRef="#ctx0" brushRef="#br0" timeOffset="21125.43">18216 6362 48 0,'8'2'36'16,"3"-2"-34"-16,0 2-2 0,2-1 1 15,2 1 0-15,2 0-1 16,2 1 1-16,1-1 2 16,4 0 2-16,0 1 1 15,1 0-2-15,2-2 0 16,2 3-3-16,2-1-1 15,2 1 1-15,5-1-1 0,2 1 0 16,3-1-2-16,2 0 1 16,5 0-2-16,3-1-2 15,2 0 4-15,3-1-1 16,3 0 6-16,4 1-1 15,4 0-4-15,3 0 2 0,2 1-2 16,3 0-13-16,3 0 9 16,-1 0-6-16,4-2-8 15,-1 3 15-15,3-3 4 16,-1-1 2-16,0 0 7 15,-1 0 2-15,-1 0 14 16,-3 0-13-16,0 0 0 0,-2 0-2 16,2 0-1-16,-1 1-8 15,-2 0 4-15,0 1-8 16,-1-2 7-16,-2 0-4 15,-4 0 1-15,-2 0-1 16,-4 0-2-16,-4 0 8 0,-6 0 5 16,-4 0 4-16,-4-4-3 15,-5 0-3-15,-3 0-3 16,-5 0 2-16,-4-1 4 15,-2-1-1-15,-5 3 6 16,-2-1-2-16,-2 1-4 0,-1 1-2 16,-2 0-2-16,-3 1-5 15,-1 1-1-15,-2 0-1 16,-2 0 0-16,-2 0-3 15,-1 0-1-15,-2 0-2 16,-1 0-7-16,0 1-11 16,0 2 9-16,0 1 2 0,-4 0-2 15,-2 1-11-15,0-1-11 16,-2 0-26-16</inkml:trace>
  <inkml:trace contextRef="#ctx0" brushRef="#br0" timeOffset="23715.04">19814 7069 68 0,'-1'0'15'0,"1"0"-13"0,-2 0 3 16,2-1-2-16,-2-2 0 15,2 2 0-15,-1-2 3 16,0 1 3-16,0 0-1 16,1-1-2-16,0 3-2 15,0-2 1-15,0 1 2 0,0 0 3 16,0 1-2-16,2-1-5 15,3-1 1-15,4 2-1 16,3-1 4-16,6 1 2 16,3-1 1-16,2-1-1 15,6 1-2-15,1-2-2 16,4-1-5-16,2 1 0 0,3-1 3 15,3-1 2-15,3-1 0 16,3 2 0-16,4 0-1 16,-1-2-1-16,4 3-1 15,-1-1-2-15,-1 1 4 16,-2-2-1-16,-4 1 1 0,-2 0 4 15,-5 1 4-15,-4-2-3 16,-5 4-3-16,-5-1-3 16,-4 0-1-16,-5 2-2 15,-4 0 0-15,-6 0-2 16,-4 2-20-16,-3 3-43 0,-7-2 13 15,-6-1-58-15</inkml:trace>
  <inkml:trace contextRef="#ctx0" brushRef="#br0" timeOffset="26008.24">15596 13404 232 0,'-55'-13'-5'16,"3"-1"-15"-16,-1 3 23 15,0 1 3-15,1 1 1 16,0 2-4-16,0 1-3 15,0 1-2-15,-2 1 1 0,-2 0-2 16,1 2-4-16,-4-1-2 16,1 2 3-16,-2-1 3 15,1 1 4-15,2 0 1 16,1 1 3-16,0 0 11 15,2 1 9-15,0-1-2 0,2 7-9 16,0 4-6-16,0 3-5 16,4 3 0-16,3 4-1 15,1 2-4-15,5 3 4 16,4 4-4-16,1 0 2 15,4 1-3-15,4 3 1 16,1 0-1-16,4 0 2 0,2 0-1 16,3 1 2-16,5 1-1 15,3 4 0-15,5-1-2 16,3 4 0-16,0 0 1 15,7 2-1-15,4-1 3 16,3 0-4-16,3 1 4 0,4-1 0 16,3 2-2-16,3-1 4 15,6 0-2-15,4 0 0 16,4-1 2-16,3-2 0 15,4-1-3-15,4-3 1 16,2-3-1-16,3 0-3 0,4-6 3 16,2-1 2-16,2-4-6 15,3-3 7-15,0-3 1 16,4-1-3-16,2-3 4 15,-1-2 1-15,1-1 2 16,1-3-4-16,2-2-3 16,0-3 2-16,0 0-1 0,2-3 0 15,-2 0 0-15,-2-1-1 16,0-1 0-16,-3 1 2 15,0-5-3-15,-3 0 1 16,0-3-5-16,0-3-3 0,-2-2 0 16,-5-3-6-16,-1-4-6 15,-5-2 3-15,-4-2 8 16,-6-3 5-16,-5-1 3 15,-3-1 2-15,-5-1 2 16,-5-1 9-16,-4-3-3 16,-3-2 6-16,-4-3-2 0,-4-2 3 15,-3-3 0-15,-3-1 4 16,-4-1-10-16,-2-2 6 15,-2 2-2-15,-2-2-4 16,-8-1-8-16,-4-1 1 16,-4-3 1-16,-5 1 0 0,-4 0-2 15,-5 3 6-15,-5 4-2 16,-5 2-4-16,-5 4-1 15,-6 6 1-15,-6 5-2 16,-4 7-4-16,-5 4-27 16,0 2-67-16,0 2-133 0</inkml:trace>
  <inkml:trace contextRef="#ctx0" brushRef="#br0" timeOffset="26897.44">13149 15817 260 0,'-9'-4'7'0,"0"-3"-3"16,2 1 18-16,3 2-2 15,0 1-15-15,2 0-3 16,2 3 1-16,0-1-6 0,0 1-11 16,6 0-5-16,4-1 19 15,3 1 0-15,6 0 2 16,4-1-3-16,6 1 3 15,5 0 3-15,7 0 4 16,6 0 0-16,8-3-4 0,7-2 1 16,6-3-2-16,7-1-2 15,1-2-2-15,4-2 1 16,0 0 0-16,-4 0-3 15,-4 0 4-15,-6 0-4 16,-7 3 2-16,-9 1 1 0,-9 3 4 16,-10 1-3-16,-10 4-2 15,-9 1-19-15,-7 0-25 16,-5 0-49-16,-4 0 15 15</inkml:trace>
  <inkml:trace contextRef="#ctx0" brushRef="#br0" timeOffset="27240.64">14048 15498 438 0,'-2'0'3'0,"1"-2"-1"15,1 2-8-15,0 0-35 16,5 4 24-16,4 3 7 16,4 3-9-16,1 1-12 0,3 1 9 15,1 1 6-15,2-2 6 16,0 2 9-16,-2 0 2 15,-3 0-2-15,-2 1 4 16,-3 0 5-16,-7 1 1 16,-3 2 3-16,-3 6 3 0,-11 3 3 15,-6 4 1-15,-5 5-10 16,-6 6-7-16,-1 6-1 15,-5 1-7-15,0-3-33 16,-3-8-133-16</inkml:trace>
  <inkml:trace contextRef="#ctx0" brushRef="#br0" timeOffset="31733.45">19285 7522 162 0,'0'2'14'0,"0"-1"-16"0,1 1 0 16,0-1 8-16,1 3 10 15,-1-3-7-15,1 3-3 16,-1-1-1-16,2 2-5 16,-1 2 0-16,2 1 2 15,0 2-1-15,0 2 0 16,3 1 0-16,3 0 0 0,2 0 0 15,3-2-1-15,1 0 3 16,4-4 4-16,3-2-3 16,4-2 1-16,4-3 3 15,2 0 8-15,6 0-4 16,3-11-2-16,8-3 1 0,4-2-3 15,2-5 1-15,4-1-5 16,0-3 4-16,-3 1-7 16,-4 2 0-16,-6 2 3 15,-6 5-4-15,-7 4-2 16,-7 1-23-16,-5 3-80 15</inkml:trace>
  <inkml:trace contextRef="#ctx0" brushRef="#br0" timeOffset="33995.45">20782 8603 253 0,'2'0'12'0,"-1"0"-16"16,1 3-3-16,2 0 1 0,0 2 6 16,1 1 5-16,1 3-3 15,1 1 0-15,0 2-1 16,0 0 0-16,3 1-1 15,0 0 1-15,2-1-1 16,0-2-3-16,2-3-3 16,0-2 4-16,1-2 3 0,2-3-1 15,1 0 10-15,2-4-1 16,2-7 1-16,3-4 2 15,4-5 0-15,6-3-2 16,3-4 1-16,4-3-3 16,3-2 0-16,3-2-2 0,2 1-2 15,1 0-1-15,0 2-1 16,-2 3 3-16,-4 2-2 15,-3 3 2-15,-8 5-4 16,-5 2 1-16,-7 5 0 16,-4 6-3-16,-5 5-2 0,-5 0-30 15,-4 0-57-15,-4 0-127 16</inkml:trace>
  <inkml:trace contextRef="#ctx0" brushRef="#br0" timeOffset="50782.08">7422 15190 249 0,'6'-12'12'0,"1"-3"-9"15,4-3 9-15,2 0 16 16,1-1-8-16,2-3-8 15,4-3 0-15,3-3-4 16,3-1-3-16,6-5-1 0,6-1-1 16,4-5-3-16,5-1 1 15,5-7-2-15,4-5 2 16,3-2 0-16,3-6-3 15,3-1-5-15,1-3 17 16,2 0-10-16,-2 2 0 0,-4 1 2 16,-1 4-2-16,-5 4 5 15,-5 8 5-15,-5 4-8 16,-6 9 0-16,-6 5-5 15,-6 8-9-15,-7 4-7 16,-6 7-16-16,-8 2-27 0,-5 3-60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74" name="Shape 7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841512474"/>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06955108-0ED6-4BDE-99CB-4B0028D6C139}" type="slidenum">
              <a:rPr lang="en-IN" smtClean="0"/>
              <a:pPr>
                <a:defRPr/>
              </a:pPr>
              <a:t>1</a:t>
            </a:fld>
            <a:endParaRPr lang="en-IN"/>
          </a:p>
        </p:txBody>
      </p:sp>
    </p:spTree>
    <p:extLst>
      <p:ext uri="{BB962C8B-B14F-4D97-AF65-F5344CB8AC3E}">
        <p14:creationId xmlns:p14="http://schemas.microsoft.com/office/powerpoint/2010/main" val="112688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64B78C-4328-7369-CA1D-F8A30935EECB}"/>
              </a:ext>
            </a:extLst>
          </p:cNvPr>
          <p:cNvSpPr>
            <a:spLocks noGrp="1" noChangeArrowheads="1"/>
          </p:cNvSpPr>
          <p:nvPr>
            <p:ph type="sldNum"/>
          </p:nvPr>
        </p:nvSpPr>
        <p:spPr>
          <a:ln/>
        </p:spPr>
        <p:txBody>
          <a:bodyPr/>
          <a:lstStyle/>
          <a:p>
            <a:fld id="{33B05B55-0F96-4B93-AEF9-E72D1F70383F}" type="slidenum">
              <a:rPr lang="en-IN" altLang="en-US"/>
              <a:pPr/>
              <a:t>11</a:t>
            </a:fld>
            <a:endParaRPr lang="en-IN" altLang="en-US"/>
          </a:p>
        </p:txBody>
      </p:sp>
      <p:sp>
        <p:nvSpPr>
          <p:cNvPr id="86017" name="Rectangle 1">
            <a:extLst>
              <a:ext uri="{FF2B5EF4-FFF2-40B4-BE49-F238E27FC236}">
                <a16:creationId xmlns:a16="http://schemas.microsoft.com/office/drawing/2014/main" id="{332B4FDD-035C-12A6-8147-0497C062EE19}"/>
              </a:ext>
            </a:extLst>
          </p:cNvPr>
          <p:cNvSpPr txBox="1">
            <a:spLocks noGrp="1" noRot="1" noChangeAspect="1" noChangeArrowheads="1"/>
          </p:cNvSpPr>
          <p:nvPr>
            <p:ph type="sldImg"/>
          </p:nvPr>
        </p:nvSpPr>
        <p:spPr bwMode="auto">
          <a:xfrm>
            <a:off x="720725" y="900113"/>
            <a:ext cx="611981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Rectangle 2">
            <a:extLst>
              <a:ext uri="{FF2B5EF4-FFF2-40B4-BE49-F238E27FC236}">
                <a16:creationId xmlns:a16="http://schemas.microsoft.com/office/drawing/2014/main" id="{33D245DC-D930-CE52-C9FB-C1AEAD8FDB26}"/>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73923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A97B08-7793-A23B-FC40-863C60C651D2}"/>
              </a:ext>
            </a:extLst>
          </p:cNvPr>
          <p:cNvSpPr>
            <a:spLocks noGrp="1" noChangeArrowheads="1"/>
          </p:cNvSpPr>
          <p:nvPr>
            <p:ph type="sldNum"/>
          </p:nvPr>
        </p:nvSpPr>
        <p:spPr>
          <a:ln/>
        </p:spPr>
        <p:txBody>
          <a:bodyPr/>
          <a:lstStyle/>
          <a:p>
            <a:fld id="{792E37BA-9768-486A-8302-154A3CA84054}" type="slidenum">
              <a:rPr lang="en-IN" altLang="en-US"/>
              <a:pPr/>
              <a:t>12</a:t>
            </a:fld>
            <a:endParaRPr lang="en-IN" altLang="en-US"/>
          </a:p>
        </p:txBody>
      </p:sp>
      <p:sp>
        <p:nvSpPr>
          <p:cNvPr id="87041" name="Rectangle 1">
            <a:extLst>
              <a:ext uri="{FF2B5EF4-FFF2-40B4-BE49-F238E27FC236}">
                <a16:creationId xmlns:a16="http://schemas.microsoft.com/office/drawing/2014/main" id="{5513B026-3DC7-80B6-3D5F-F3E4FC21D78B}"/>
              </a:ext>
            </a:extLst>
          </p:cNvPr>
          <p:cNvSpPr txBox="1">
            <a:spLocks noGrp="1" noRot="1" noChangeAspect="1" noChangeArrowheads="1"/>
          </p:cNvSpPr>
          <p:nvPr>
            <p:ph type="sldImg"/>
          </p:nvPr>
        </p:nvSpPr>
        <p:spPr bwMode="auto">
          <a:xfrm>
            <a:off x="720725" y="900113"/>
            <a:ext cx="611981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Rectangle 2">
            <a:extLst>
              <a:ext uri="{FF2B5EF4-FFF2-40B4-BE49-F238E27FC236}">
                <a16:creationId xmlns:a16="http://schemas.microsoft.com/office/drawing/2014/main" id="{BD0FF2C3-AD42-8AE9-D8ED-0307E85AAB8E}"/>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7909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2A20E1-1397-64D6-FD2E-31B642C8E63D}"/>
              </a:ext>
            </a:extLst>
          </p:cNvPr>
          <p:cNvSpPr>
            <a:spLocks noGrp="1" noChangeArrowheads="1"/>
          </p:cNvSpPr>
          <p:nvPr>
            <p:ph type="sldNum"/>
          </p:nvPr>
        </p:nvSpPr>
        <p:spPr>
          <a:ln/>
        </p:spPr>
        <p:txBody>
          <a:bodyPr/>
          <a:lstStyle/>
          <a:p>
            <a:fld id="{5E07C0F2-1F8E-4785-91F2-EBB2F38F989F}" type="slidenum">
              <a:rPr lang="en-IN" altLang="en-US"/>
              <a:pPr/>
              <a:t>13</a:t>
            </a:fld>
            <a:endParaRPr lang="en-IN" altLang="en-US"/>
          </a:p>
        </p:txBody>
      </p:sp>
      <p:sp>
        <p:nvSpPr>
          <p:cNvPr id="88065" name="Rectangle 1">
            <a:extLst>
              <a:ext uri="{FF2B5EF4-FFF2-40B4-BE49-F238E27FC236}">
                <a16:creationId xmlns:a16="http://schemas.microsoft.com/office/drawing/2014/main" id="{5F8495AD-2359-167D-FCCE-36BC91F9C333}"/>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a:extLst>
              <a:ext uri="{FF2B5EF4-FFF2-40B4-BE49-F238E27FC236}">
                <a16:creationId xmlns:a16="http://schemas.microsoft.com/office/drawing/2014/main" id="{B35668B4-8D3E-25C5-0429-0BFB490B2666}"/>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33093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706FE0-372B-CE3E-DB5F-0B08A77FE6CF}"/>
              </a:ext>
            </a:extLst>
          </p:cNvPr>
          <p:cNvSpPr>
            <a:spLocks noGrp="1" noChangeArrowheads="1"/>
          </p:cNvSpPr>
          <p:nvPr>
            <p:ph type="sldNum"/>
          </p:nvPr>
        </p:nvSpPr>
        <p:spPr>
          <a:ln/>
        </p:spPr>
        <p:txBody>
          <a:bodyPr/>
          <a:lstStyle/>
          <a:p>
            <a:fld id="{5EF2D57D-D5C1-4DAF-B8F5-FCC8AD347CE3}" type="slidenum">
              <a:rPr lang="en-IN" altLang="en-US"/>
              <a:pPr/>
              <a:t>14</a:t>
            </a:fld>
            <a:endParaRPr lang="en-IN" altLang="en-US"/>
          </a:p>
        </p:txBody>
      </p:sp>
      <p:sp>
        <p:nvSpPr>
          <p:cNvPr id="89089" name="Rectangle 1">
            <a:extLst>
              <a:ext uri="{FF2B5EF4-FFF2-40B4-BE49-F238E27FC236}">
                <a16:creationId xmlns:a16="http://schemas.microsoft.com/office/drawing/2014/main" id="{F52E8489-9005-24DA-1262-D1FA2B647411}"/>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a:extLst>
              <a:ext uri="{FF2B5EF4-FFF2-40B4-BE49-F238E27FC236}">
                <a16:creationId xmlns:a16="http://schemas.microsoft.com/office/drawing/2014/main" id="{E2EC13AC-8001-2AEA-F479-E10A704EDEE5}"/>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452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3C1AE3-D947-1895-7E28-17D100687BE1}"/>
              </a:ext>
            </a:extLst>
          </p:cNvPr>
          <p:cNvSpPr>
            <a:spLocks noGrp="1" noChangeArrowheads="1"/>
          </p:cNvSpPr>
          <p:nvPr>
            <p:ph type="sldNum"/>
          </p:nvPr>
        </p:nvSpPr>
        <p:spPr>
          <a:ln/>
        </p:spPr>
        <p:txBody>
          <a:bodyPr/>
          <a:lstStyle/>
          <a:p>
            <a:fld id="{ADD28D80-A303-4138-9615-D653CEA77B51}" type="slidenum">
              <a:rPr lang="en-IN" altLang="en-US"/>
              <a:pPr/>
              <a:t>15</a:t>
            </a:fld>
            <a:endParaRPr lang="en-IN" altLang="en-US"/>
          </a:p>
        </p:txBody>
      </p:sp>
      <p:sp>
        <p:nvSpPr>
          <p:cNvPr id="90113" name="Rectangle 1">
            <a:extLst>
              <a:ext uri="{FF2B5EF4-FFF2-40B4-BE49-F238E27FC236}">
                <a16:creationId xmlns:a16="http://schemas.microsoft.com/office/drawing/2014/main" id="{DDF30721-3411-D36F-4B4A-4C100E656CDF}"/>
              </a:ext>
            </a:extLst>
          </p:cNvPr>
          <p:cNvSpPr txBox="1">
            <a:spLocks noGrp="1" noRot="1" noChangeAspect="1" noChangeArrowheads="1"/>
          </p:cNvSpPr>
          <p:nvPr>
            <p:ph type="sldImg"/>
          </p:nvPr>
        </p:nvSpPr>
        <p:spPr bwMode="auto">
          <a:xfrm>
            <a:off x="720725" y="900113"/>
            <a:ext cx="611981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a:extLst>
              <a:ext uri="{FF2B5EF4-FFF2-40B4-BE49-F238E27FC236}">
                <a16:creationId xmlns:a16="http://schemas.microsoft.com/office/drawing/2014/main" id="{1FAC20DD-A470-1038-4977-39F6F993F474}"/>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73551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F2BB64-5B70-ACAC-0116-8B058FB51D96}"/>
              </a:ext>
            </a:extLst>
          </p:cNvPr>
          <p:cNvSpPr>
            <a:spLocks noGrp="1" noChangeArrowheads="1"/>
          </p:cNvSpPr>
          <p:nvPr>
            <p:ph type="sldNum"/>
          </p:nvPr>
        </p:nvSpPr>
        <p:spPr>
          <a:ln/>
        </p:spPr>
        <p:txBody>
          <a:bodyPr/>
          <a:lstStyle/>
          <a:p>
            <a:fld id="{AF08241D-BF23-44B1-8664-B573C39FC3B5}" type="slidenum">
              <a:rPr lang="en-IN" altLang="en-US"/>
              <a:pPr/>
              <a:t>16</a:t>
            </a:fld>
            <a:endParaRPr lang="en-IN" altLang="en-US"/>
          </a:p>
        </p:txBody>
      </p:sp>
      <p:sp>
        <p:nvSpPr>
          <p:cNvPr id="91137" name="Rectangle 1">
            <a:extLst>
              <a:ext uri="{FF2B5EF4-FFF2-40B4-BE49-F238E27FC236}">
                <a16:creationId xmlns:a16="http://schemas.microsoft.com/office/drawing/2014/main" id="{360DC8C7-5475-0B0F-4C1D-E1F8ED1D4B52}"/>
              </a:ext>
            </a:extLst>
          </p:cNvPr>
          <p:cNvSpPr txBox="1">
            <a:spLocks noGrp="1" noRot="1" noChangeAspect="1" noChangeArrowheads="1"/>
          </p:cNvSpPr>
          <p:nvPr>
            <p:ph type="sldImg"/>
          </p:nvPr>
        </p:nvSpPr>
        <p:spPr bwMode="auto">
          <a:xfrm>
            <a:off x="720725" y="900113"/>
            <a:ext cx="611981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a:extLst>
              <a:ext uri="{FF2B5EF4-FFF2-40B4-BE49-F238E27FC236}">
                <a16:creationId xmlns:a16="http://schemas.microsoft.com/office/drawing/2014/main" id="{F4C70F12-6239-ECBA-ECE9-FA786FE544E3}"/>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67124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L </a:t>
            </a:r>
            <a:r>
              <a:rPr lang="en-US" dirty="0"/>
              <a:t>2.2</a:t>
            </a:r>
          </a:p>
        </p:txBody>
      </p:sp>
    </p:spTree>
    <p:extLst>
      <p:ext uri="{BB962C8B-B14F-4D97-AF65-F5344CB8AC3E}">
        <p14:creationId xmlns:p14="http://schemas.microsoft.com/office/powerpoint/2010/main" val="1523992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 2.3</a:t>
            </a:r>
          </a:p>
        </p:txBody>
      </p:sp>
    </p:spTree>
    <p:extLst>
      <p:ext uri="{BB962C8B-B14F-4D97-AF65-F5344CB8AC3E}">
        <p14:creationId xmlns:p14="http://schemas.microsoft.com/office/powerpoint/2010/main" val="2889138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E6E9D6-178E-C1EB-4B51-C7AB15A939C0}"/>
              </a:ext>
            </a:extLst>
          </p:cNvPr>
          <p:cNvSpPr>
            <a:spLocks noGrp="1" noChangeArrowheads="1"/>
          </p:cNvSpPr>
          <p:nvPr>
            <p:ph type="sldNum"/>
          </p:nvPr>
        </p:nvSpPr>
        <p:spPr>
          <a:ln/>
        </p:spPr>
        <p:txBody>
          <a:bodyPr/>
          <a:lstStyle/>
          <a:p>
            <a:fld id="{BB04679F-FD5E-4AA0-8581-A5ABCB0D8DD1}" type="slidenum">
              <a:rPr lang="en-IN" altLang="en-US"/>
              <a:pPr/>
              <a:t>31</a:t>
            </a:fld>
            <a:endParaRPr lang="en-IN" altLang="en-US"/>
          </a:p>
        </p:txBody>
      </p:sp>
      <p:sp>
        <p:nvSpPr>
          <p:cNvPr id="105473" name="Rectangle 1">
            <a:extLst>
              <a:ext uri="{FF2B5EF4-FFF2-40B4-BE49-F238E27FC236}">
                <a16:creationId xmlns:a16="http://schemas.microsoft.com/office/drawing/2014/main" id="{19A3456C-E5AB-F7F9-42CF-55C1DDA846E7}"/>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a:extLst>
              <a:ext uri="{FF2B5EF4-FFF2-40B4-BE49-F238E27FC236}">
                <a16:creationId xmlns:a16="http://schemas.microsoft.com/office/drawing/2014/main" id="{09FFA1C1-E72A-328E-F929-C612DE3228B4}"/>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68145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541AAE-303A-07C8-03DB-EDB7BA0B0AAE}"/>
              </a:ext>
            </a:extLst>
          </p:cNvPr>
          <p:cNvSpPr>
            <a:spLocks noGrp="1" noChangeArrowheads="1"/>
          </p:cNvSpPr>
          <p:nvPr>
            <p:ph type="sldNum"/>
          </p:nvPr>
        </p:nvSpPr>
        <p:spPr>
          <a:ln/>
        </p:spPr>
        <p:txBody>
          <a:bodyPr/>
          <a:lstStyle/>
          <a:p>
            <a:fld id="{FFD7E45C-02D5-4D94-90BD-451143A1B900}" type="slidenum">
              <a:rPr lang="en-IN" altLang="en-US"/>
              <a:pPr/>
              <a:t>32</a:t>
            </a:fld>
            <a:endParaRPr lang="en-IN" altLang="en-US"/>
          </a:p>
        </p:txBody>
      </p:sp>
      <p:sp>
        <p:nvSpPr>
          <p:cNvPr id="106497" name="Rectangle 1">
            <a:extLst>
              <a:ext uri="{FF2B5EF4-FFF2-40B4-BE49-F238E27FC236}">
                <a16:creationId xmlns:a16="http://schemas.microsoft.com/office/drawing/2014/main" id="{7F82691D-8A0C-1721-7A1C-793938479EFC}"/>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a:extLst>
              <a:ext uri="{FF2B5EF4-FFF2-40B4-BE49-F238E27FC236}">
                <a16:creationId xmlns:a16="http://schemas.microsoft.com/office/drawing/2014/main" id="{C149226F-2814-7704-8D55-39668BA408D6}"/>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9550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C7E69D-4B58-0606-17E0-95DA8C31A6BF}"/>
              </a:ext>
            </a:extLst>
          </p:cNvPr>
          <p:cNvSpPr>
            <a:spLocks noGrp="1" noChangeArrowheads="1"/>
          </p:cNvSpPr>
          <p:nvPr>
            <p:ph type="sldNum"/>
          </p:nvPr>
        </p:nvSpPr>
        <p:spPr>
          <a:ln/>
        </p:spPr>
        <p:txBody>
          <a:bodyPr/>
          <a:lstStyle/>
          <a:p>
            <a:fld id="{47A16B75-82A0-4C94-8112-5482C9F51118}" type="slidenum">
              <a:rPr lang="en-IN" altLang="en-US"/>
              <a:pPr/>
              <a:t>3</a:t>
            </a:fld>
            <a:endParaRPr lang="en-IN" altLang="en-US"/>
          </a:p>
        </p:txBody>
      </p:sp>
      <p:sp>
        <p:nvSpPr>
          <p:cNvPr id="79873" name="Rectangle 1">
            <a:extLst>
              <a:ext uri="{FF2B5EF4-FFF2-40B4-BE49-F238E27FC236}">
                <a16:creationId xmlns:a16="http://schemas.microsoft.com/office/drawing/2014/main" id="{D32F8DB7-A28E-1A1F-6B07-556FE301DD5D}"/>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7C9EC6EB-F197-940A-9656-8C606C391EFD}"/>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6198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0BA0E3-303E-F381-2217-201AD7C1644A}"/>
              </a:ext>
            </a:extLst>
          </p:cNvPr>
          <p:cNvSpPr>
            <a:spLocks noGrp="1" noChangeArrowheads="1"/>
          </p:cNvSpPr>
          <p:nvPr>
            <p:ph type="sldNum"/>
          </p:nvPr>
        </p:nvSpPr>
        <p:spPr>
          <a:ln/>
        </p:spPr>
        <p:txBody>
          <a:bodyPr/>
          <a:lstStyle/>
          <a:p>
            <a:fld id="{39C93BE2-E83D-4A0A-8FA2-12613AA95853}" type="slidenum">
              <a:rPr lang="en-IN" altLang="en-US"/>
              <a:pPr/>
              <a:t>33</a:t>
            </a:fld>
            <a:endParaRPr lang="en-IN" altLang="en-US"/>
          </a:p>
        </p:txBody>
      </p:sp>
      <p:sp>
        <p:nvSpPr>
          <p:cNvPr id="107521" name="Rectangle 1">
            <a:extLst>
              <a:ext uri="{FF2B5EF4-FFF2-40B4-BE49-F238E27FC236}">
                <a16:creationId xmlns:a16="http://schemas.microsoft.com/office/drawing/2014/main" id="{985565F2-D4B7-5F79-BC59-65FCC5280B92}"/>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a:extLst>
              <a:ext uri="{FF2B5EF4-FFF2-40B4-BE49-F238E27FC236}">
                <a16:creationId xmlns:a16="http://schemas.microsoft.com/office/drawing/2014/main" id="{7EC9D280-0421-160E-7066-5DF6FEFD7615}"/>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41401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63F112-7107-F860-AA72-F20F94E445D3}"/>
              </a:ext>
            </a:extLst>
          </p:cNvPr>
          <p:cNvSpPr>
            <a:spLocks noGrp="1" noChangeArrowheads="1"/>
          </p:cNvSpPr>
          <p:nvPr>
            <p:ph type="sldNum"/>
          </p:nvPr>
        </p:nvSpPr>
        <p:spPr>
          <a:ln/>
        </p:spPr>
        <p:txBody>
          <a:bodyPr/>
          <a:lstStyle/>
          <a:p>
            <a:fld id="{DBB98603-F722-4136-A4F8-E2CAFF5A3FFF}" type="slidenum">
              <a:rPr lang="en-IN" altLang="en-US"/>
              <a:pPr/>
              <a:t>34</a:t>
            </a:fld>
            <a:endParaRPr lang="en-IN" altLang="en-US"/>
          </a:p>
        </p:txBody>
      </p:sp>
      <p:sp>
        <p:nvSpPr>
          <p:cNvPr id="108545" name="Rectangle 1">
            <a:extLst>
              <a:ext uri="{FF2B5EF4-FFF2-40B4-BE49-F238E27FC236}">
                <a16:creationId xmlns:a16="http://schemas.microsoft.com/office/drawing/2014/main" id="{6EEBD7A2-C455-29E0-E9B2-2E97B8CC13E4}"/>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a:extLst>
              <a:ext uri="{FF2B5EF4-FFF2-40B4-BE49-F238E27FC236}">
                <a16:creationId xmlns:a16="http://schemas.microsoft.com/office/drawing/2014/main" id="{20817F25-6354-B3F3-7E51-C21338519CD4}"/>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1788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3DA146-B655-68D9-91C1-982D787CF85B}"/>
              </a:ext>
            </a:extLst>
          </p:cNvPr>
          <p:cNvSpPr>
            <a:spLocks noGrp="1" noChangeArrowheads="1"/>
          </p:cNvSpPr>
          <p:nvPr>
            <p:ph type="sldNum"/>
          </p:nvPr>
        </p:nvSpPr>
        <p:spPr>
          <a:ln/>
        </p:spPr>
        <p:txBody>
          <a:bodyPr/>
          <a:lstStyle/>
          <a:p>
            <a:fld id="{F79AF8F6-268D-47FB-9F24-A99ABACADF8B}" type="slidenum">
              <a:rPr lang="en-IN" altLang="en-US"/>
              <a:pPr/>
              <a:t>35</a:t>
            </a:fld>
            <a:endParaRPr lang="en-IN" altLang="en-US"/>
          </a:p>
        </p:txBody>
      </p:sp>
      <p:sp>
        <p:nvSpPr>
          <p:cNvPr id="109569" name="Rectangle 1">
            <a:extLst>
              <a:ext uri="{FF2B5EF4-FFF2-40B4-BE49-F238E27FC236}">
                <a16:creationId xmlns:a16="http://schemas.microsoft.com/office/drawing/2014/main" id="{1DEFEB51-226E-AA03-D77E-2377DDA7AA2B}"/>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a:extLst>
              <a:ext uri="{FF2B5EF4-FFF2-40B4-BE49-F238E27FC236}">
                <a16:creationId xmlns:a16="http://schemas.microsoft.com/office/drawing/2014/main" id="{DBE18F50-9767-BA65-30BF-7157528BF08A}"/>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44536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4BE079-9B8C-E31A-59AA-3B47050BCC28}"/>
              </a:ext>
            </a:extLst>
          </p:cNvPr>
          <p:cNvSpPr>
            <a:spLocks noGrp="1" noChangeArrowheads="1"/>
          </p:cNvSpPr>
          <p:nvPr>
            <p:ph type="sldNum"/>
          </p:nvPr>
        </p:nvSpPr>
        <p:spPr>
          <a:ln/>
        </p:spPr>
        <p:txBody>
          <a:bodyPr/>
          <a:lstStyle/>
          <a:p>
            <a:fld id="{EE83AA15-1937-45DE-BB5E-8C91AF65E068}" type="slidenum">
              <a:rPr lang="en-IN" altLang="en-US"/>
              <a:pPr/>
              <a:t>36</a:t>
            </a:fld>
            <a:endParaRPr lang="en-IN" altLang="en-US"/>
          </a:p>
        </p:txBody>
      </p:sp>
      <p:sp>
        <p:nvSpPr>
          <p:cNvPr id="110593" name="Rectangle 1">
            <a:extLst>
              <a:ext uri="{FF2B5EF4-FFF2-40B4-BE49-F238E27FC236}">
                <a16:creationId xmlns:a16="http://schemas.microsoft.com/office/drawing/2014/main" id="{53ED94DB-4FD7-ADA9-A24F-16D8EE624F84}"/>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Rectangle 2">
            <a:extLst>
              <a:ext uri="{FF2B5EF4-FFF2-40B4-BE49-F238E27FC236}">
                <a16:creationId xmlns:a16="http://schemas.microsoft.com/office/drawing/2014/main" id="{DE364C85-7F03-41C6-5E78-7C4932A49728}"/>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04561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3F3DDA-820A-21A6-FD6B-7CCF7510923A}"/>
              </a:ext>
            </a:extLst>
          </p:cNvPr>
          <p:cNvSpPr>
            <a:spLocks noGrp="1" noChangeArrowheads="1"/>
          </p:cNvSpPr>
          <p:nvPr>
            <p:ph type="sldNum"/>
          </p:nvPr>
        </p:nvSpPr>
        <p:spPr>
          <a:ln/>
        </p:spPr>
        <p:txBody>
          <a:bodyPr/>
          <a:lstStyle/>
          <a:p>
            <a:fld id="{634672D9-1835-4A4E-BDA1-93D11A22F462}" type="slidenum">
              <a:rPr lang="en-IN" altLang="en-US"/>
              <a:pPr/>
              <a:t>37</a:t>
            </a:fld>
            <a:endParaRPr lang="en-IN" altLang="en-US"/>
          </a:p>
        </p:txBody>
      </p:sp>
      <p:sp>
        <p:nvSpPr>
          <p:cNvPr id="111617" name="Rectangle 1">
            <a:extLst>
              <a:ext uri="{FF2B5EF4-FFF2-40B4-BE49-F238E27FC236}">
                <a16:creationId xmlns:a16="http://schemas.microsoft.com/office/drawing/2014/main" id="{086C12FE-73D6-B2A9-D429-A26AA8E04A5A}"/>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a:extLst>
              <a:ext uri="{FF2B5EF4-FFF2-40B4-BE49-F238E27FC236}">
                <a16:creationId xmlns:a16="http://schemas.microsoft.com/office/drawing/2014/main" id="{E2BE1C88-37AA-5A42-D854-9F7D0CEBDAE1}"/>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23719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76DFFB-89E0-EB84-68F4-BBA0222F5E1A}"/>
              </a:ext>
            </a:extLst>
          </p:cNvPr>
          <p:cNvSpPr>
            <a:spLocks noGrp="1" noChangeArrowheads="1"/>
          </p:cNvSpPr>
          <p:nvPr>
            <p:ph type="sldNum"/>
          </p:nvPr>
        </p:nvSpPr>
        <p:spPr>
          <a:ln/>
        </p:spPr>
        <p:txBody>
          <a:bodyPr/>
          <a:lstStyle/>
          <a:p>
            <a:fld id="{88D96DAB-977F-4A55-8E90-B968DF89F656}" type="slidenum">
              <a:rPr lang="en-IN" altLang="en-US"/>
              <a:pPr/>
              <a:t>38</a:t>
            </a:fld>
            <a:endParaRPr lang="en-IN" altLang="en-US"/>
          </a:p>
        </p:txBody>
      </p:sp>
      <p:sp>
        <p:nvSpPr>
          <p:cNvPr id="113665" name="Rectangle 1">
            <a:extLst>
              <a:ext uri="{FF2B5EF4-FFF2-40B4-BE49-F238E27FC236}">
                <a16:creationId xmlns:a16="http://schemas.microsoft.com/office/drawing/2014/main" id="{0BA9D20C-95BA-A058-F53A-8722407B2CB9}"/>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a:extLst>
              <a:ext uri="{FF2B5EF4-FFF2-40B4-BE49-F238E27FC236}">
                <a16:creationId xmlns:a16="http://schemas.microsoft.com/office/drawing/2014/main" id="{6E623542-C783-3E35-56A7-740110299E15}"/>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82413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4F4D30C-B659-60D2-3251-82E890BAC747}"/>
              </a:ext>
            </a:extLst>
          </p:cNvPr>
          <p:cNvSpPr>
            <a:spLocks noGrp="1" noChangeArrowheads="1"/>
          </p:cNvSpPr>
          <p:nvPr>
            <p:ph type="sldNum"/>
          </p:nvPr>
        </p:nvSpPr>
        <p:spPr>
          <a:ln/>
        </p:spPr>
        <p:txBody>
          <a:bodyPr/>
          <a:lstStyle/>
          <a:p>
            <a:fld id="{8D4CA632-670C-49B7-BCDC-EAC4EFEA856C}" type="slidenum">
              <a:rPr lang="en-IN" altLang="en-US"/>
              <a:pPr/>
              <a:t>39</a:t>
            </a:fld>
            <a:endParaRPr lang="en-IN" altLang="en-US"/>
          </a:p>
        </p:txBody>
      </p:sp>
      <p:sp>
        <p:nvSpPr>
          <p:cNvPr id="114689" name="Rectangle 1">
            <a:extLst>
              <a:ext uri="{FF2B5EF4-FFF2-40B4-BE49-F238E27FC236}">
                <a16:creationId xmlns:a16="http://schemas.microsoft.com/office/drawing/2014/main" id="{BBA7662D-7E2D-2507-88E7-8DAFB60236F4}"/>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a:extLst>
              <a:ext uri="{FF2B5EF4-FFF2-40B4-BE49-F238E27FC236}">
                <a16:creationId xmlns:a16="http://schemas.microsoft.com/office/drawing/2014/main" id="{4E4AAF13-2682-161A-B24B-BB1778F9FA58}"/>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89857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6F5BAA-8F74-A312-F502-8475D30B2579}"/>
              </a:ext>
            </a:extLst>
          </p:cNvPr>
          <p:cNvSpPr>
            <a:spLocks noGrp="1" noChangeArrowheads="1"/>
          </p:cNvSpPr>
          <p:nvPr>
            <p:ph type="sldNum"/>
          </p:nvPr>
        </p:nvSpPr>
        <p:spPr>
          <a:ln/>
        </p:spPr>
        <p:txBody>
          <a:bodyPr/>
          <a:lstStyle/>
          <a:p>
            <a:fld id="{C5D72E73-2C00-4AE3-B09E-B6758259ADA6}" type="slidenum">
              <a:rPr lang="en-IN" altLang="en-US"/>
              <a:pPr/>
              <a:t>40</a:t>
            </a:fld>
            <a:endParaRPr lang="en-IN" altLang="en-US"/>
          </a:p>
        </p:txBody>
      </p:sp>
      <p:sp>
        <p:nvSpPr>
          <p:cNvPr id="115713" name="Rectangle 1">
            <a:extLst>
              <a:ext uri="{FF2B5EF4-FFF2-40B4-BE49-F238E27FC236}">
                <a16:creationId xmlns:a16="http://schemas.microsoft.com/office/drawing/2014/main" id="{51D602E8-963D-12CB-E4E8-87997C08F565}"/>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Rectangle 2">
            <a:extLst>
              <a:ext uri="{FF2B5EF4-FFF2-40B4-BE49-F238E27FC236}">
                <a16:creationId xmlns:a16="http://schemas.microsoft.com/office/drawing/2014/main" id="{3C966D10-65EF-621B-8474-BE1A76443FD9}"/>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11294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B9752F-A433-2B69-727A-D91B236B3EA1}"/>
              </a:ext>
            </a:extLst>
          </p:cNvPr>
          <p:cNvSpPr>
            <a:spLocks noGrp="1" noChangeArrowheads="1"/>
          </p:cNvSpPr>
          <p:nvPr>
            <p:ph type="sldNum"/>
          </p:nvPr>
        </p:nvSpPr>
        <p:spPr>
          <a:ln/>
        </p:spPr>
        <p:txBody>
          <a:bodyPr/>
          <a:lstStyle/>
          <a:p>
            <a:fld id="{8E1EE8C0-5F22-4674-A726-D6A0CA47E36C}" type="slidenum">
              <a:rPr lang="en-IN" altLang="en-US"/>
              <a:pPr/>
              <a:t>41</a:t>
            </a:fld>
            <a:endParaRPr lang="en-IN" altLang="en-US"/>
          </a:p>
        </p:txBody>
      </p:sp>
      <p:sp>
        <p:nvSpPr>
          <p:cNvPr id="116737" name="Rectangle 1">
            <a:extLst>
              <a:ext uri="{FF2B5EF4-FFF2-40B4-BE49-F238E27FC236}">
                <a16:creationId xmlns:a16="http://schemas.microsoft.com/office/drawing/2014/main" id="{C3B32E76-40F3-CCD7-E419-A2C5CF2A908B}"/>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Rectangle 2">
            <a:extLst>
              <a:ext uri="{FF2B5EF4-FFF2-40B4-BE49-F238E27FC236}">
                <a16:creationId xmlns:a16="http://schemas.microsoft.com/office/drawing/2014/main" id="{DD50E5AD-5E3C-28D4-432F-57D52AF4A623}"/>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04056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5CF88D-560A-DBD6-6D58-60F3E85A7595}"/>
              </a:ext>
            </a:extLst>
          </p:cNvPr>
          <p:cNvSpPr>
            <a:spLocks noGrp="1" noChangeArrowheads="1"/>
          </p:cNvSpPr>
          <p:nvPr>
            <p:ph type="sldNum"/>
          </p:nvPr>
        </p:nvSpPr>
        <p:spPr>
          <a:ln/>
        </p:spPr>
        <p:txBody>
          <a:bodyPr/>
          <a:lstStyle/>
          <a:p>
            <a:fld id="{9BD85DA7-E26B-4DDD-BA93-3349939631F1}" type="slidenum">
              <a:rPr lang="en-IN" altLang="en-US"/>
              <a:pPr/>
              <a:t>42</a:t>
            </a:fld>
            <a:endParaRPr lang="en-IN" altLang="en-US"/>
          </a:p>
        </p:txBody>
      </p:sp>
      <p:sp>
        <p:nvSpPr>
          <p:cNvPr id="117761" name="Rectangle 1">
            <a:extLst>
              <a:ext uri="{FF2B5EF4-FFF2-40B4-BE49-F238E27FC236}">
                <a16:creationId xmlns:a16="http://schemas.microsoft.com/office/drawing/2014/main" id="{1CBE71F2-0A29-B1E2-567C-11DAD671549A}"/>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a:extLst>
              <a:ext uri="{FF2B5EF4-FFF2-40B4-BE49-F238E27FC236}">
                <a16:creationId xmlns:a16="http://schemas.microsoft.com/office/drawing/2014/main" id="{F3B8E254-1490-7E0F-27DD-619A64E7EC82}"/>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9178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021F3-DA40-BD20-9463-3D9D48A43366}"/>
              </a:ext>
            </a:extLst>
          </p:cNvPr>
          <p:cNvSpPr>
            <a:spLocks noGrp="1" noChangeArrowheads="1"/>
          </p:cNvSpPr>
          <p:nvPr>
            <p:ph type="sldNum"/>
          </p:nvPr>
        </p:nvSpPr>
        <p:spPr>
          <a:ln/>
        </p:spPr>
        <p:txBody>
          <a:bodyPr/>
          <a:lstStyle/>
          <a:p>
            <a:fld id="{441279D5-7F72-415A-A277-6F1ED2B1C119}" type="slidenum">
              <a:rPr lang="en-IN" altLang="en-US"/>
              <a:pPr/>
              <a:t>4</a:t>
            </a:fld>
            <a:endParaRPr lang="en-IN" altLang="en-US"/>
          </a:p>
        </p:txBody>
      </p:sp>
      <p:sp>
        <p:nvSpPr>
          <p:cNvPr id="112641" name="Rectangle 1">
            <a:extLst>
              <a:ext uri="{FF2B5EF4-FFF2-40B4-BE49-F238E27FC236}">
                <a16:creationId xmlns:a16="http://schemas.microsoft.com/office/drawing/2014/main" id="{DBBF394A-91B7-0877-FD21-99A460102B31}"/>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2" name="Rectangle 2">
            <a:extLst>
              <a:ext uri="{FF2B5EF4-FFF2-40B4-BE49-F238E27FC236}">
                <a16:creationId xmlns:a16="http://schemas.microsoft.com/office/drawing/2014/main" id="{2A7815A9-DBBF-C875-DAB5-53C18954C154}"/>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10063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DC3970-C256-BECA-1787-12E8A423A0BE}"/>
              </a:ext>
            </a:extLst>
          </p:cNvPr>
          <p:cNvSpPr>
            <a:spLocks noGrp="1" noChangeArrowheads="1"/>
          </p:cNvSpPr>
          <p:nvPr>
            <p:ph type="sldNum"/>
          </p:nvPr>
        </p:nvSpPr>
        <p:spPr>
          <a:ln/>
        </p:spPr>
        <p:txBody>
          <a:bodyPr/>
          <a:lstStyle/>
          <a:p>
            <a:fld id="{53155A2C-1D95-4182-948F-4012A1D31043}" type="slidenum">
              <a:rPr lang="en-IN" altLang="en-US"/>
              <a:pPr/>
              <a:t>43</a:t>
            </a:fld>
            <a:endParaRPr lang="en-IN" altLang="en-US"/>
          </a:p>
        </p:txBody>
      </p:sp>
      <p:sp>
        <p:nvSpPr>
          <p:cNvPr id="118785" name="Rectangle 1">
            <a:extLst>
              <a:ext uri="{FF2B5EF4-FFF2-40B4-BE49-F238E27FC236}">
                <a16:creationId xmlns:a16="http://schemas.microsoft.com/office/drawing/2014/main" id="{371CF758-F19C-D462-4B0D-73A694F1466B}"/>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a:extLst>
              <a:ext uri="{FF2B5EF4-FFF2-40B4-BE49-F238E27FC236}">
                <a16:creationId xmlns:a16="http://schemas.microsoft.com/office/drawing/2014/main" id="{D0D4C80E-7DE4-BB51-2702-C0F26AD6CCD3}"/>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83819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 2.3</a:t>
            </a:r>
          </a:p>
        </p:txBody>
      </p:sp>
    </p:spTree>
    <p:extLst>
      <p:ext uri="{BB962C8B-B14F-4D97-AF65-F5344CB8AC3E}">
        <p14:creationId xmlns:p14="http://schemas.microsoft.com/office/powerpoint/2010/main" val="2889138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C1159B-B97C-66A8-2F16-BC6E956EE3FB}"/>
              </a:ext>
            </a:extLst>
          </p:cNvPr>
          <p:cNvSpPr>
            <a:spLocks noGrp="1" noChangeArrowheads="1"/>
          </p:cNvSpPr>
          <p:nvPr>
            <p:ph type="sldNum"/>
          </p:nvPr>
        </p:nvSpPr>
        <p:spPr>
          <a:ln/>
        </p:spPr>
        <p:txBody>
          <a:bodyPr/>
          <a:lstStyle/>
          <a:p>
            <a:fld id="{D5F7DC6D-0F2E-4F4B-A5DC-7C16AF949C87}" type="slidenum">
              <a:rPr lang="en-IN" altLang="en-US"/>
              <a:pPr/>
              <a:t>75</a:t>
            </a:fld>
            <a:endParaRPr lang="en-IN" altLang="en-US"/>
          </a:p>
        </p:txBody>
      </p:sp>
      <p:sp>
        <p:nvSpPr>
          <p:cNvPr id="102401" name="Rectangle 1">
            <a:extLst>
              <a:ext uri="{FF2B5EF4-FFF2-40B4-BE49-F238E27FC236}">
                <a16:creationId xmlns:a16="http://schemas.microsoft.com/office/drawing/2014/main" id="{331E5BBE-94A4-CADE-6CC4-3666E5BD51AB}"/>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a:extLst>
              <a:ext uri="{FF2B5EF4-FFF2-40B4-BE49-F238E27FC236}">
                <a16:creationId xmlns:a16="http://schemas.microsoft.com/office/drawing/2014/main" id="{6D2EA548-7D0F-8E54-C504-B840BA2785CB}"/>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76DFFB-89E0-EB84-68F4-BBA0222F5E1A}"/>
              </a:ext>
            </a:extLst>
          </p:cNvPr>
          <p:cNvSpPr>
            <a:spLocks noGrp="1" noChangeArrowheads="1"/>
          </p:cNvSpPr>
          <p:nvPr>
            <p:ph type="sldNum"/>
          </p:nvPr>
        </p:nvSpPr>
        <p:spPr>
          <a:ln/>
        </p:spPr>
        <p:txBody>
          <a:bodyPr/>
          <a:lstStyle/>
          <a:p>
            <a:fld id="{88D96DAB-977F-4A55-8E90-B968DF89F656}" type="slidenum">
              <a:rPr lang="en-IN" altLang="en-US"/>
              <a:pPr/>
              <a:t>76</a:t>
            </a:fld>
            <a:endParaRPr lang="en-IN" altLang="en-US"/>
          </a:p>
        </p:txBody>
      </p:sp>
      <p:sp>
        <p:nvSpPr>
          <p:cNvPr id="113665" name="Rectangle 1">
            <a:extLst>
              <a:ext uri="{FF2B5EF4-FFF2-40B4-BE49-F238E27FC236}">
                <a16:creationId xmlns:a16="http://schemas.microsoft.com/office/drawing/2014/main" id="{0BA9D20C-95BA-A058-F53A-8722407B2CB9}"/>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a:extLst>
              <a:ext uri="{FF2B5EF4-FFF2-40B4-BE49-F238E27FC236}">
                <a16:creationId xmlns:a16="http://schemas.microsoft.com/office/drawing/2014/main" id="{6E623542-C783-3E35-56A7-740110299E15}"/>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4F4D30C-B659-60D2-3251-82E890BAC747}"/>
              </a:ext>
            </a:extLst>
          </p:cNvPr>
          <p:cNvSpPr>
            <a:spLocks noGrp="1" noChangeArrowheads="1"/>
          </p:cNvSpPr>
          <p:nvPr>
            <p:ph type="sldNum"/>
          </p:nvPr>
        </p:nvSpPr>
        <p:spPr>
          <a:ln/>
        </p:spPr>
        <p:txBody>
          <a:bodyPr/>
          <a:lstStyle/>
          <a:p>
            <a:fld id="{8D4CA632-670C-49B7-BCDC-EAC4EFEA856C}" type="slidenum">
              <a:rPr lang="en-IN" altLang="en-US"/>
              <a:pPr/>
              <a:t>77</a:t>
            </a:fld>
            <a:endParaRPr lang="en-IN" altLang="en-US"/>
          </a:p>
        </p:txBody>
      </p:sp>
      <p:sp>
        <p:nvSpPr>
          <p:cNvPr id="114689" name="Rectangle 1">
            <a:extLst>
              <a:ext uri="{FF2B5EF4-FFF2-40B4-BE49-F238E27FC236}">
                <a16:creationId xmlns:a16="http://schemas.microsoft.com/office/drawing/2014/main" id="{BBA7662D-7E2D-2507-88E7-8DAFB60236F4}"/>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a:extLst>
              <a:ext uri="{FF2B5EF4-FFF2-40B4-BE49-F238E27FC236}">
                <a16:creationId xmlns:a16="http://schemas.microsoft.com/office/drawing/2014/main" id="{4E4AAF13-2682-161A-B24B-BB1778F9FA58}"/>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6F5BAA-8F74-A312-F502-8475D30B2579}"/>
              </a:ext>
            </a:extLst>
          </p:cNvPr>
          <p:cNvSpPr>
            <a:spLocks noGrp="1" noChangeArrowheads="1"/>
          </p:cNvSpPr>
          <p:nvPr>
            <p:ph type="sldNum"/>
          </p:nvPr>
        </p:nvSpPr>
        <p:spPr>
          <a:ln/>
        </p:spPr>
        <p:txBody>
          <a:bodyPr/>
          <a:lstStyle/>
          <a:p>
            <a:fld id="{C5D72E73-2C00-4AE3-B09E-B6758259ADA6}" type="slidenum">
              <a:rPr lang="en-IN" altLang="en-US"/>
              <a:pPr/>
              <a:t>78</a:t>
            </a:fld>
            <a:endParaRPr lang="en-IN" altLang="en-US"/>
          </a:p>
        </p:txBody>
      </p:sp>
      <p:sp>
        <p:nvSpPr>
          <p:cNvPr id="115713" name="Rectangle 1">
            <a:extLst>
              <a:ext uri="{FF2B5EF4-FFF2-40B4-BE49-F238E27FC236}">
                <a16:creationId xmlns:a16="http://schemas.microsoft.com/office/drawing/2014/main" id="{51D602E8-963D-12CB-E4E8-87997C08F565}"/>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Rectangle 2">
            <a:extLst>
              <a:ext uri="{FF2B5EF4-FFF2-40B4-BE49-F238E27FC236}">
                <a16:creationId xmlns:a16="http://schemas.microsoft.com/office/drawing/2014/main" id="{3C966D10-65EF-621B-8474-BE1A76443FD9}"/>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B9752F-A433-2B69-727A-D91B236B3EA1}"/>
              </a:ext>
            </a:extLst>
          </p:cNvPr>
          <p:cNvSpPr>
            <a:spLocks noGrp="1" noChangeArrowheads="1"/>
          </p:cNvSpPr>
          <p:nvPr>
            <p:ph type="sldNum"/>
          </p:nvPr>
        </p:nvSpPr>
        <p:spPr>
          <a:ln/>
        </p:spPr>
        <p:txBody>
          <a:bodyPr/>
          <a:lstStyle/>
          <a:p>
            <a:fld id="{8E1EE8C0-5F22-4674-A726-D6A0CA47E36C}" type="slidenum">
              <a:rPr lang="en-IN" altLang="en-US"/>
              <a:pPr/>
              <a:t>79</a:t>
            </a:fld>
            <a:endParaRPr lang="en-IN" altLang="en-US"/>
          </a:p>
        </p:txBody>
      </p:sp>
      <p:sp>
        <p:nvSpPr>
          <p:cNvPr id="116737" name="Rectangle 1">
            <a:extLst>
              <a:ext uri="{FF2B5EF4-FFF2-40B4-BE49-F238E27FC236}">
                <a16:creationId xmlns:a16="http://schemas.microsoft.com/office/drawing/2014/main" id="{C3B32E76-40F3-CCD7-E419-A2C5CF2A908B}"/>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Rectangle 2">
            <a:extLst>
              <a:ext uri="{FF2B5EF4-FFF2-40B4-BE49-F238E27FC236}">
                <a16:creationId xmlns:a16="http://schemas.microsoft.com/office/drawing/2014/main" id="{DD50E5AD-5E3C-28D4-432F-57D52AF4A623}"/>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3F082A-0C3F-DE57-B255-F23C72C198C2}"/>
              </a:ext>
            </a:extLst>
          </p:cNvPr>
          <p:cNvSpPr>
            <a:spLocks noGrp="1" noChangeArrowheads="1"/>
          </p:cNvSpPr>
          <p:nvPr>
            <p:ph type="sldNum"/>
          </p:nvPr>
        </p:nvSpPr>
        <p:spPr>
          <a:ln/>
        </p:spPr>
        <p:txBody>
          <a:bodyPr/>
          <a:lstStyle/>
          <a:p>
            <a:fld id="{D80BF976-1CDA-460D-A04B-31BC6B853160}" type="slidenum">
              <a:rPr lang="en-IN" altLang="en-US"/>
              <a:pPr/>
              <a:t>80</a:t>
            </a:fld>
            <a:endParaRPr lang="en-IN" altLang="en-US"/>
          </a:p>
        </p:txBody>
      </p:sp>
      <p:sp>
        <p:nvSpPr>
          <p:cNvPr id="104449" name="Rectangle 1">
            <a:extLst>
              <a:ext uri="{FF2B5EF4-FFF2-40B4-BE49-F238E27FC236}">
                <a16:creationId xmlns:a16="http://schemas.microsoft.com/office/drawing/2014/main" id="{F14270BE-6465-A8CC-6CBA-11CA19F877CC}"/>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a:extLst>
              <a:ext uri="{FF2B5EF4-FFF2-40B4-BE49-F238E27FC236}">
                <a16:creationId xmlns:a16="http://schemas.microsoft.com/office/drawing/2014/main" id="{A8D46655-80B8-6A72-2CC7-3B809C921D3D}"/>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56001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5CF88D-560A-DBD6-6D58-60F3E85A7595}"/>
              </a:ext>
            </a:extLst>
          </p:cNvPr>
          <p:cNvSpPr>
            <a:spLocks noGrp="1" noChangeArrowheads="1"/>
          </p:cNvSpPr>
          <p:nvPr>
            <p:ph type="sldNum"/>
          </p:nvPr>
        </p:nvSpPr>
        <p:spPr>
          <a:ln/>
        </p:spPr>
        <p:txBody>
          <a:bodyPr/>
          <a:lstStyle/>
          <a:p>
            <a:fld id="{9BD85DA7-E26B-4DDD-BA93-3349939631F1}" type="slidenum">
              <a:rPr lang="en-IN" altLang="en-US"/>
              <a:pPr/>
              <a:t>81</a:t>
            </a:fld>
            <a:endParaRPr lang="en-IN" altLang="en-US"/>
          </a:p>
        </p:txBody>
      </p:sp>
      <p:sp>
        <p:nvSpPr>
          <p:cNvPr id="117761" name="Rectangle 1">
            <a:extLst>
              <a:ext uri="{FF2B5EF4-FFF2-40B4-BE49-F238E27FC236}">
                <a16:creationId xmlns:a16="http://schemas.microsoft.com/office/drawing/2014/main" id="{1CBE71F2-0A29-B1E2-567C-11DAD671549A}"/>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a:extLst>
              <a:ext uri="{FF2B5EF4-FFF2-40B4-BE49-F238E27FC236}">
                <a16:creationId xmlns:a16="http://schemas.microsoft.com/office/drawing/2014/main" id="{F3B8E254-1490-7E0F-27DD-619A64E7EC82}"/>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DC3970-C256-BECA-1787-12E8A423A0BE}"/>
              </a:ext>
            </a:extLst>
          </p:cNvPr>
          <p:cNvSpPr>
            <a:spLocks noGrp="1" noChangeArrowheads="1"/>
          </p:cNvSpPr>
          <p:nvPr>
            <p:ph type="sldNum"/>
          </p:nvPr>
        </p:nvSpPr>
        <p:spPr>
          <a:ln/>
        </p:spPr>
        <p:txBody>
          <a:bodyPr/>
          <a:lstStyle/>
          <a:p>
            <a:fld id="{53155A2C-1D95-4182-948F-4012A1D31043}" type="slidenum">
              <a:rPr lang="en-IN" altLang="en-US"/>
              <a:pPr/>
              <a:t>82</a:t>
            </a:fld>
            <a:endParaRPr lang="en-IN" altLang="en-US"/>
          </a:p>
        </p:txBody>
      </p:sp>
      <p:sp>
        <p:nvSpPr>
          <p:cNvPr id="118785" name="Rectangle 1">
            <a:extLst>
              <a:ext uri="{FF2B5EF4-FFF2-40B4-BE49-F238E27FC236}">
                <a16:creationId xmlns:a16="http://schemas.microsoft.com/office/drawing/2014/main" id="{371CF758-F19C-D462-4B0D-73A694F1466B}"/>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a:extLst>
              <a:ext uri="{FF2B5EF4-FFF2-40B4-BE49-F238E27FC236}">
                <a16:creationId xmlns:a16="http://schemas.microsoft.com/office/drawing/2014/main" id="{D0D4C80E-7DE4-BB51-2702-C0F26AD6CCD3}"/>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951A35-7AD3-DBC3-BA04-6F456594786A}"/>
              </a:ext>
            </a:extLst>
          </p:cNvPr>
          <p:cNvSpPr>
            <a:spLocks noGrp="1" noChangeArrowheads="1"/>
          </p:cNvSpPr>
          <p:nvPr>
            <p:ph type="sldNum"/>
          </p:nvPr>
        </p:nvSpPr>
        <p:spPr>
          <a:ln/>
        </p:spPr>
        <p:txBody>
          <a:bodyPr/>
          <a:lstStyle/>
          <a:p>
            <a:fld id="{969B8805-D701-4B63-95CF-1919B9F89698}" type="slidenum">
              <a:rPr lang="en-IN" altLang="en-US"/>
              <a:pPr/>
              <a:t>5</a:t>
            </a:fld>
            <a:endParaRPr lang="en-IN" altLang="en-US"/>
          </a:p>
        </p:txBody>
      </p:sp>
      <p:sp>
        <p:nvSpPr>
          <p:cNvPr id="83969" name="Rectangle 1">
            <a:extLst>
              <a:ext uri="{FF2B5EF4-FFF2-40B4-BE49-F238E27FC236}">
                <a16:creationId xmlns:a16="http://schemas.microsoft.com/office/drawing/2014/main" id="{80BF2203-7726-1AAF-05A6-E1E3BB05C997}"/>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a:extLst>
              <a:ext uri="{FF2B5EF4-FFF2-40B4-BE49-F238E27FC236}">
                <a16:creationId xmlns:a16="http://schemas.microsoft.com/office/drawing/2014/main" id="{A950721D-0AB0-143C-F0BF-151621961D58}"/>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587791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CF976A-100F-8B3F-2132-36BD91BE9FCB}"/>
              </a:ext>
            </a:extLst>
          </p:cNvPr>
          <p:cNvSpPr>
            <a:spLocks noGrp="1" noChangeArrowheads="1"/>
          </p:cNvSpPr>
          <p:nvPr>
            <p:ph type="sldNum"/>
          </p:nvPr>
        </p:nvSpPr>
        <p:spPr>
          <a:ln/>
        </p:spPr>
        <p:txBody>
          <a:bodyPr/>
          <a:lstStyle/>
          <a:p>
            <a:fld id="{3D034CB3-6727-449D-8EF7-49AEEEA2703E}" type="slidenum">
              <a:rPr lang="en-IN" altLang="en-US"/>
              <a:pPr/>
              <a:t>83</a:t>
            </a:fld>
            <a:endParaRPr lang="en-IN" altLang="en-US"/>
          </a:p>
        </p:txBody>
      </p:sp>
      <p:sp>
        <p:nvSpPr>
          <p:cNvPr id="119809" name="Rectangle 1">
            <a:extLst>
              <a:ext uri="{FF2B5EF4-FFF2-40B4-BE49-F238E27FC236}">
                <a16:creationId xmlns:a16="http://schemas.microsoft.com/office/drawing/2014/main" id="{DFD1C052-E203-D68C-317B-D9136ADF53D0}"/>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a:extLst>
              <a:ext uri="{FF2B5EF4-FFF2-40B4-BE49-F238E27FC236}">
                <a16:creationId xmlns:a16="http://schemas.microsoft.com/office/drawing/2014/main" id="{74902403-7C0F-D96C-C4B1-6138A0268CE0}"/>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26F386-32FD-04BC-1800-F70B8A725939}"/>
              </a:ext>
            </a:extLst>
          </p:cNvPr>
          <p:cNvSpPr>
            <a:spLocks noGrp="1" noChangeArrowheads="1"/>
          </p:cNvSpPr>
          <p:nvPr>
            <p:ph type="sldNum"/>
          </p:nvPr>
        </p:nvSpPr>
        <p:spPr>
          <a:ln/>
        </p:spPr>
        <p:txBody>
          <a:bodyPr/>
          <a:lstStyle/>
          <a:p>
            <a:fld id="{C75E0EB0-AE02-40F1-B4A4-7AAE9CECBDFE}" type="slidenum">
              <a:rPr lang="en-IN" altLang="en-US"/>
              <a:pPr/>
              <a:t>84</a:t>
            </a:fld>
            <a:endParaRPr lang="en-IN" altLang="en-US"/>
          </a:p>
        </p:txBody>
      </p:sp>
      <p:sp>
        <p:nvSpPr>
          <p:cNvPr id="120833" name="Rectangle 1">
            <a:extLst>
              <a:ext uri="{FF2B5EF4-FFF2-40B4-BE49-F238E27FC236}">
                <a16:creationId xmlns:a16="http://schemas.microsoft.com/office/drawing/2014/main" id="{C8C528D4-94CD-ACD5-1FF6-9DE293ABB6C1}"/>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Rectangle 2">
            <a:extLst>
              <a:ext uri="{FF2B5EF4-FFF2-40B4-BE49-F238E27FC236}">
                <a16:creationId xmlns:a16="http://schemas.microsoft.com/office/drawing/2014/main" id="{898E692E-F05B-094C-0634-330B2EDBBC9C}"/>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70DAA4-05B0-748E-4BF6-854E10F6E9E8}"/>
              </a:ext>
            </a:extLst>
          </p:cNvPr>
          <p:cNvSpPr>
            <a:spLocks noGrp="1" noChangeArrowheads="1"/>
          </p:cNvSpPr>
          <p:nvPr>
            <p:ph type="sldNum"/>
          </p:nvPr>
        </p:nvSpPr>
        <p:spPr>
          <a:ln/>
        </p:spPr>
        <p:txBody>
          <a:bodyPr/>
          <a:lstStyle/>
          <a:p>
            <a:fld id="{0BEB0C01-696D-40B4-AFB9-5D72AB3C3A3C}" type="slidenum">
              <a:rPr lang="en-IN" altLang="en-US"/>
              <a:pPr/>
              <a:t>85</a:t>
            </a:fld>
            <a:endParaRPr lang="en-IN" altLang="en-US"/>
          </a:p>
        </p:txBody>
      </p:sp>
      <p:sp>
        <p:nvSpPr>
          <p:cNvPr id="121857" name="Rectangle 1">
            <a:extLst>
              <a:ext uri="{FF2B5EF4-FFF2-40B4-BE49-F238E27FC236}">
                <a16:creationId xmlns:a16="http://schemas.microsoft.com/office/drawing/2014/main" id="{7A8A3928-ACEC-BE22-7ACB-55E9700B7329}"/>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a:extLst>
              <a:ext uri="{FF2B5EF4-FFF2-40B4-BE49-F238E27FC236}">
                <a16:creationId xmlns:a16="http://schemas.microsoft.com/office/drawing/2014/main" id="{5B1BD576-8DEF-C43C-DAD9-11750CF8B88D}"/>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6CFBEC-93CE-010A-C994-567AD4831E47}"/>
              </a:ext>
            </a:extLst>
          </p:cNvPr>
          <p:cNvSpPr>
            <a:spLocks noGrp="1" noChangeArrowheads="1"/>
          </p:cNvSpPr>
          <p:nvPr>
            <p:ph type="sldNum"/>
          </p:nvPr>
        </p:nvSpPr>
        <p:spPr>
          <a:ln/>
        </p:spPr>
        <p:txBody>
          <a:bodyPr/>
          <a:lstStyle/>
          <a:p>
            <a:fld id="{F0F4390B-B328-43F4-B979-9146714835BE}" type="slidenum">
              <a:rPr lang="en-IN" altLang="en-US"/>
              <a:pPr/>
              <a:t>86</a:t>
            </a:fld>
            <a:endParaRPr lang="en-IN" altLang="en-US"/>
          </a:p>
        </p:txBody>
      </p:sp>
      <p:sp>
        <p:nvSpPr>
          <p:cNvPr id="122881" name="Rectangle 1">
            <a:extLst>
              <a:ext uri="{FF2B5EF4-FFF2-40B4-BE49-F238E27FC236}">
                <a16:creationId xmlns:a16="http://schemas.microsoft.com/office/drawing/2014/main" id="{92DB245E-302C-E8F3-2538-EF6D58BFA56E}"/>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a:extLst>
              <a:ext uri="{FF2B5EF4-FFF2-40B4-BE49-F238E27FC236}">
                <a16:creationId xmlns:a16="http://schemas.microsoft.com/office/drawing/2014/main" id="{54057CEF-68BD-19F1-F91C-8C5A4E62FC1A}"/>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65C715-8C17-C1AA-D997-88268F9318C6}"/>
              </a:ext>
            </a:extLst>
          </p:cNvPr>
          <p:cNvSpPr>
            <a:spLocks noGrp="1" noChangeArrowheads="1"/>
          </p:cNvSpPr>
          <p:nvPr>
            <p:ph type="sldNum"/>
          </p:nvPr>
        </p:nvSpPr>
        <p:spPr>
          <a:ln/>
        </p:spPr>
        <p:txBody>
          <a:bodyPr/>
          <a:lstStyle/>
          <a:p>
            <a:fld id="{41E5150C-91C8-4C6B-A08F-D1745FD2DB4F}" type="slidenum">
              <a:rPr lang="en-IN" altLang="en-US"/>
              <a:pPr/>
              <a:t>87</a:t>
            </a:fld>
            <a:endParaRPr lang="en-IN" altLang="en-US"/>
          </a:p>
        </p:txBody>
      </p:sp>
      <p:sp>
        <p:nvSpPr>
          <p:cNvPr id="123905" name="Rectangle 1">
            <a:extLst>
              <a:ext uri="{FF2B5EF4-FFF2-40B4-BE49-F238E27FC236}">
                <a16:creationId xmlns:a16="http://schemas.microsoft.com/office/drawing/2014/main" id="{C00DFE90-EFDC-905A-4F8D-ED1F4B1839E3}"/>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a:extLst>
              <a:ext uri="{FF2B5EF4-FFF2-40B4-BE49-F238E27FC236}">
                <a16:creationId xmlns:a16="http://schemas.microsoft.com/office/drawing/2014/main" id="{C2982CFB-DF11-9159-C192-66FD22E7FFFE}"/>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C5F263-ACEE-68B0-9785-00F73A2EF783}"/>
              </a:ext>
            </a:extLst>
          </p:cNvPr>
          <p:cNvSpPr>
            <a:spLocks noGrp="1" noChangeArrowheads="1"/>
          </p:cNvSpPr>
          <p:nvPr>
            <p:ph type="sldNum"/>
          </p:nvPr>
        </p:nvSpPr>
        <p:spPr>
          <a:ln/>
        </p:spPr>
        <p:txBody>
          <a:bodyPr/>
          <a:lstStyle/>
          <a:p>
            <a:fld id="{CF7F12BE-C18F-4003-AF57-10AE71555265}" type="slidenum">
              <a:rPr lang="en-IN" altLang="en-US"/>
              <a:pPr/>
              <a:t>88</a:t>
            </a:fld>
            <a:endParaRPr lang="en-IN" altLang="en-US"/>
          </a:p>
        </p:txBody>
      </p:sp>
      <p:sp>
        <p:nvSpPr>
          <p:cNvPr id="124929" name="Rectangle 1">
            <a:extLst>
              <a:ext uri="{FF2B5EF4-FFF2-40B4-BE49-F238E27FC236}">
                <a16:creationId xmlns:a16="http://schemas.microsoft.com/office/drawing/2014/main" id="{AB6AB4CF-B508-3DDA-E5D9-6FF07093EBA4}"/>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a:extLst>
              <a:ext uri="{FF2B5EF4-FFF2-40B4-BE49-F238E27FC236}">
                <a16:creationId xmlns:a16="http://schemas.microsoft.com/office/drawing/2014/main" id="{72F2E525-CCCE-6C13-DFB6-41673B29916F}"/>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ED559-9337-3E59-453B-5B5857CBCD47}"/>
              </a:ext>
            </a:extLst>
          </p:cNvPr>
          <p:cNvSpPr>
            <a:spLocks noGrp="1" noChangeArrowheads="1"/>
          </p:cNvSpPr>
          <p:nvPr>
            <p:ph type="sldNum"/>
          </p:nvPr>
        </p:nvSpPr>
        <p:spPr>
          <a:ln/>
        </p:spPr>
        <p:txBody>
          <a:bodyPr/>
          <a:lstStyle/>
          <a:p>
            <a:fld id="{53FCECDC-04FA-422A-8084-98BFCDD1CC90}" type="slidenum">
              <a:rPr lang="en-IN" altLang="en-US"/>
              <a:pPr/>
              <a:t>89</a:t>
            </a:fld>
            <a:endParaRPr lang="en-IN" altLang="en-US"/>
          </a:p>
        </p:txBody>
      </p:sp>
      <p:sp>
        <p:nvSpPr>
          <p:cNvPr id="125953" name="Rectangle 1">
            <a:extLst>
              <a:ext uri="{FF2B5EF4-FFF2-40B4-BE49-F238E27FC236}">
                <a16:creationId xmlns:a16="http://schemas.microsoft.com/office/drawing/2014/main" id="{8383DB46-8372-B6D2-9A5F-2EC55EF2373F}"/>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4" name="Rectangle 2">
            <a:extLst>
              <a:ext uri="{FF2B5EF4-FFF2-40B4-BE49-F238E27FC236}">
                <a16:creationId xmlns:a16="http://schemas.microsoft.com/office/drawing/2014/main" id="{62615C02-0F09-83A4-C241-5369B7EE1A91}"/>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107A8-681D-8E82-5FEB-170CE8C7C27B}"/>
              </a:ext>
            </a:extLst>
          </p:cNvPr>
          <p:cNvSpPr>
            <a:spLocks noGrp="1" noChangeArrowheads="1"/>
          </p:cNvSpPr>
          <p:nvPr>
            <p:ph type="sldNum"/>
          </p:nvPr>
        </p:nvSpPr>
        <p:spPr>
          <a:ln/>
        </p:spPr>
        <p:txBody>
          <a:bodyPr/>
          <a:lstStyle/>
          <a:p>
            <a:fld id="{A5D56819-136D-489F-A0F0-C35D30F2DD6F}" type="slidenum">
              <a:rPr lang="en-IN" altLang="en-US"/>
              <a:pPr/>
              <a:t>90</a:t>
            </a:fld>
            <a:endParaRPr lang="en-IN" altLang="en-US"/>
          </a:p>
        </p:txBody>
      </p:sp>
      <p:sp>
        <p:nvSpPr>
          <p:cNvPr id="128001" name="Rectangle 1">
            <a:extLst>
              <a:ext uri="{FF2B5EF4-FFF2-40B4-BE49-F238E27FC236}">
                <a16:creationId xmlns:a16="http://schemas.microsoft.com/office/drawing/2014/main" id="{535081FA-492C-8D3F-22AE-F583D8A001C4}"/>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a:extLst>
              <a:ext uri="{FF2B5EF4-FFF2-40B4-BE49-F238E27FC236}">
                <a16:creationId xmlns:a16="http://schemas.microsoft.com/office/drawing/2014/main" id="{93560C1C-F22B-732F-C094-9D555D9FFCCB}"/>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438489-41FD-ABAC-0575-5C09D9EC4F23}"/>
              </a:ext>
            </a:extLst>
          </p:cNvPr>
          <p:cNvSpPr>
            <a:spLocks noGrp="1" noChangeArrowheads="1"/>
          </p:cNvSpPr>
          <p:nvPr>
            <p:ph type="sldNum"/>
          </p:nvPr>
        </p:nvSpPr>
        <p:spPr>
          <a:ln/>
        </p:spPr>
        <p:txBody>
          <a:bodyPr/>
          <a:lstStyle/>
          <a:p>
            <a:fld id="{3770C67D-A819-44F4-A41E-12D05EF7597E}" type="slidenum">
              <a:rPr lang="en-IN" altLang="en-US"/>
              <a:pPr/>
              <a:t>91</a:t>
            </a:fld>
            <a:endParaRPr lang="en-IN" altLang="en-US"/>
          </a:p>
        </p:txBody>
      </p:sp>
      <p:sp>
        <p:nvSpPr>
          <p:cNvPr id="129025" name="Rectangle 1">
            <a:extLst>
              <a:ext uri="{FF2B5EF4-FFF2-40B4-BE49-F238E27FC236}">
                <a16:creationId xmlns:a16="http://schemas.microsoft.com/office/drawing/2014/main" id="{83C6E7A8-DE9D-358B-727E-06DD22EAAA7C}"/>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a:extLst>
              <a:ext uri="{FF2B5EF4-FFF2-40B4-BE49-F238E27FC236}">
                <a16:creationId xmlns:a16="http://schemas.microsoft.com/office/drawing/2014/main" id="{158E02E9-5B56-2B81-6F30-BB573B6D83A5}"/>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B6CCF6-5339-6AB7-BFBC-7226C96F5F8D}"/>
              </a:ext>
            </a:extLst>
          </p:cNvPr>
          <p:cNvSpPr>
            <a:spLocks noGrp="1" noChangeArrowheads="1"/>
          </p:cNvSpPr>
          <p:nvPr>
            <p:ph type="sldNum"/>
          </p:nvPr>
        </p:nvSpPr>
        <p:spPr>
          <a:ln/>
        </p:spPr>
        <p:txBody>
          <a:bodyPr/>
          <a:lstStyle/>
          <a:p>
            <a:fld id="{99916294-86EB-48EA-87D7-2416DB73220E}" type="slidenum">
              <a:rPr lang="en-IN" altLang="en-US"/>
              <a:pPr/>
              <a:t>92</a:t>
            </a:fld>
            <a:endParaRPr lang="en-IN" altLang="en-US"/>
          </a:p>
        </p:txBody>
      </p:sp>
      <p:sp>
        <p:nvSpPr>
          <p:cNvPr id="130049" name="Rectangle 1">
            <a:extLst>
              <a:ext uri="{FF2B5EF4-FFF2-40B4-BE49-F238E27FC236}">
                <a16:creationId xmlns:a16="http://schemas.microsoft.com/office/drawing/2014/main" id="{67DE14F9-568E-DE3C-180D-F521D6B1B2E6}"/>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0" name="Rectangle 2">
            <a:extLst>
              <a:ext uri="{FF2B5EF4-FFF2-40B4-BE49-F238E27FC236}">
                <a16:creationId xmlns:a16="http://schemas.microsoft.com/office/drawing/2014/main" id="{9DAEFB0A-230C-E858-D54D-3DBD020EDA92}"/>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694042-CD06-D2AB-FB32-96B1A0B1789A}"/>
              </a:ext>
            </a:extLst>
          </p:cNvPr>
          <p:cNvSpPr>
            <a:spLocks noGrp="1" noChangeArrowheads="1"/>
          </p:cNvSpPr>
          <p:nvPr>
            <p:ph type="sldNum"/>
          </p:nvPr>
        </p:nvSpPr>
        <p:spPr>
          <a:ln/>
        </p:spPr>
        <p:txBody>
          <a:bodyPr/>
          <a:lstStyle/>
          <a:p>
            <a:fld id="{ABCDC3C3-8CE8-4790-8420-D3193ACBC146}" type="slidenum">
              <a:rPr lang="en-IN" altLang="en-US"/>
              <a:pPr/>
              <a:t>6</a:t>
            </a:fld>
            <a:endParaRPr lang="en-IN" altLang="en-US"/>
          </a:p>
        </p:txBody>
      </p:sp>
      <p:sp>
        <p:nvSpPr>
          <p:cNvPr id="80897" name="Rectangle 1">
            <a:extLst>
              <a:ext uri="{FF2B5EF4-FFF2-40B4-BE49-F238E27FC236}">
                <a16:creationId xmlns:a16="http://schemas.microsoft.com/office/drawing/2014/main" id="{BCF61A17-0EF9-D175-768E-00BC0BBD2DCF}"/>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a:extLst>
              <a:ext uri="{FF2B5EF4-FFF2-40B4-BE49-F238E27FC236}">
                <a16:creationId xmlns:a16="http://schemas.microsoft.com/office/drawing/2014/main" id="{F2AF3576-7053-831D-6CFD-53D9CC46DC1F}"/>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24943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399CB6-C8EA-2BF4-2996-DAA10F5D6A67}"/>
              </a:ext>
            </a:extLst>
          </p:cNvPr>
          <p:cNvSpPr>
            <a:spLocks noGrp="1" noChangeArrowheads="1"/>
          </p:cNvSpPr>
          <p:nvPr>
            <p:ph type="sldNum"/>
          </p:nvPr>
        </p:nvSpPr>
        <p:spPr>
          <a:ln/>
        </p:spPr>
        <p:txBody>
          <a:bodyPr/>
          <a:lstStyle/>
          <a:p>
            <a:fld id="{73796318-FB0B-4A12-B554-FCA188AE6E6E}" type="slidenum">
              <a:rPr lang="en-IN" altLang="en-US"/>
              <a:pPr/>
              <a:t>93</a:t>
            </a:fld>
            <a:endParaRPr lang="en-IN" altLang="en-US"/>
          </a:p>
        </p:txBody>
      </p:sp>
      <p:sp>
        <p:nvSpPr>
          <p:cNvPr id="131073" name="Rectangle 1">
            <a:extLst>
              <a:ext uri="{FF2B5EF4-FFF2-40B4-BE49-F238E27FC236}">
                <a16:creationId xmlns:a16="http://schemas.microsoft.com/office/drawing/2014/main" id="{3E7C46C4-3D63-188E-05CD-643F1BC20F2C}"/>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4" name="Rectangle 2">
            <a:extLst>
              <a:ext uri="{FF2B5EF4-FFF2-40B4-BE49-F238E27FC236}">
                <a16:creationId xmlns:a16="http://schemas.microsoft.com/office/drawing/2014/main" id="{4D45E81A-22AE-0DEE-1834-3D472A326800}"/>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64F51F-43A4-0356-A878-32E2C7B4F460}"/>
              </a:ext>
            </a:extLst>
          </p:cNvPr>
          <p:cNvSpPr>
            <a:spLocks noGrp="1" noChangeArrowheads="1"/>
          </p:cNvSpPr>
          <p:nvPr>
            <p:ph type="sldNum"/>
          </p:nvPr>
        </p:nvSpPr>
        <p:spPr>
          <a:ln/>
        </p:spPr>
        <p:txBody>
          <a:bodyPr/>
          <a:lstStyle/>
          <a:p>
            <a:fld id="{13236EF2-00B4-49D3-B9CE-BA85D58EBCFF}" type="slidenum">
              <a:rPr lang="en-IN" altLang="en-US"/>
              <a:pPr/>
              <a:t>94</a:t>
            </a:fld>
            <a:endParaRPr lang="en-IN" altLang="en-US"/>
          </a:p>
        </p:txBody>
      </p:sp>
      <p:sp>
        <p:nvSpPr>
          <p:cNvPr id="132097" name="Rectangle 1">
            <a:extLst>
              <a:ext uri="{FF2B5EF4-FFF2-40B4-BE49-F238E27FC236}">
                <a16:creationId xmlns:a16="http://schemas.microsoft.com/office/drawing/2014/main" id="{1637FBBA-A6E1-938B-4CE3-585C94A20F90}"/>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a:extLst>
              <a:ext uri="{FF2B5EF4-FFF2-40B4-BE49-F238E27FC236}">
                <a16:creationId xmlns:a16="http://schemas.microsoft.com/office/drawing/2014/main" id="{D6893721-52EA-8C58-25D2-818B93EFC8E1}"/>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D6A9DC-48E1-EC08-9538-A989A9679E08}"/>
              </a:ext>
            </a:extLst>
          </p:cNvPr>
          <p:cNvSpPr>
            <a:spLocks noGrp="1" noChangeArrowheads="1"/>
          </p:cNvSpPr>
          <p:nvPr>
            <p:ph type="sldNum"/>
          </p:nvPr>
        </p:nvSpPr>
        <p:spPr>
          <a:ln/>
        </p:spPr>
        <p:txBody>
          <a:bodyPr/>
          <a:lstStyle/>
          <a:p>
            <a:fld id="{8F56B105-2E77-4BF0-9D47-1A8AF8BA4DCF}" type="slidenum">
              <a:rPr lang="en-IN" altLang="en-US"/>
              <a:pPr/>
              <a:t>95</a:t>
            </a:fld>
            <a:endParaRPr lang="en-IN" altLang="en-US"/>
          </a:p>
        </p:txBody>
      </p:sp>
      <p:sp>
        <p:nvSpPr>
          <p:cNvPr id="133121" name="Rectangle 1">
            <a:extLst>
              <a:ext uri="{FF2B5EF4-FFF2-40B4-BE49-F238E27FC236}">
                <a16:creationId xmlns:a16="http://schemas.microsoft.com/office/drawing/2014/main" id="{7B6093BA-F571-7BC0-494F-01DAB3E9E328}"/>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2" name="Rectangle 2">
            <a:extLst>
              <a:ext uri="{FF2B5EF4-FFF2-40B4-BE49-F238E27FC236}">
                <a16:creationId xmlns:a16="http://schemas.microsoft.com/office/drawing/2014/main" id="{F27D288B-0D0B-90A6-5C1C-8DD285AD64E6}"/>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28A865-278A-E283-AB45-8559FBA532DD}"/>
              </a:ext>
            </a:extLst>
          </p:cNvPr>
          <p:cNvSpPr>
            <a:spLocks noGrp="1" noChangeArrowheads="1"/>
          </p:cNvSpPr>
          <p:nvPr>
            <p:ph type="sldNum"/>
          </p:nvPr>
        </p:nvSpPr>
        <p:spPr>
          <a:ln/>
        </p:spPr>
        <p:txBody>
          <a:bodyPr/>
          <a:lstStyle/>
          <a:p>
            <a:fld id="{0CE2D20C-7A9D-4883-85F0-FEACEBDC7DC0}" type="slidenum">
              <a:rPr lang="en-IN" altLang="en-US"/>
              <a:pPr/>
              <a:t>96</a:t>
            </a:fld>
            <a:endParaRPr lang="en-IN" altLang="en-US"/>
          </a:p>
        </p:txBody>
      </p:sp>
      <p:sp>
        <p:nvSpPr>
          <p:cNvPr id="134145" name="Rectangle 1">
            <a:extLst>
              <a:ext uri="{FF2B5EF4-FFF2-40B4-BE49-F238E27FC236}">
                <a16:creationId xmlns:a16="http://schemas.microsoft.com/office/drawing/2014/main" id="{1D412095-E71B-D2F5-E39C-3ED98C919DF8}"/>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6" name="Rectangle 2">
            <a:extLst>
              <a:ext uri="{FF2B5EF4-FFF2-40B4-BE49-F238E27FC236}">
                <a16:creationId xmlns:a16="http://schemas.microsoft.com/office/drawing/2014/main" id="{19ACF623-DBD6-50C1-63DB-C46F4232971B}"/>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5B3994-3ED1-F10D-DFE5-A6B184399217}"/>
              </a:ext>
            </a:extLst>
          </p:cNvPr>
          <p:cNvSpPr>
            <a:spLocks noGrp="1" noChangeArrowheads="1"/>
          </p:cNvSpPr>
          <p:nvPr>
            <p:ph type="sldNum"/>
          </p:nvPr>
        </p:nvSpPr>
        <p:spPr>
          <a:ln/>
        </p:spPr>
        <p:txBody>
          <a:bodyPr/>
          <a:lstStyle/>
          <a:p>
            <a:fld id="{4222EFC7-22AB-4B49-8B62-E3C7802663A5}" type="slidenum">
              <a:rPr lang="en-IN" altLang="en-US"/>
              <a:pPr/>
              <a:t>97</a:t>
            </a:fld>
            <a:endParaRPr lang="en-IN" altLang="en-US"/>
          </a:p>
        </p:txBody>
      </p:sp>
      <p:sp>
        <p:nvSpPr>
          <p:cNvPr id="135169" name="Rectangle 1">
            <a:extLst>
              <a:ext uri="{FF2B5EF4-FFF2-40B4-BE49-F238E27FC236}">
                <a16:creationId xmlns:a16="http://schemas.microsoft.com/office/drawing/2014/main" id="{46FC4981-F8FB-404E-288E-4F887572B574}"/>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0" name="Rectangle 2">
            <a:extLst>
              <a:ext uri="{FF2B5EF4-FFF2-40B4-BE49-F238E27FC236}">
                <a16:creationId xmlns:a16="http://schemas.microsoft.com/office/drawing/2014/main" id="{FF882E14-8371-FFD4-9927-1B52B2B0210A}"/>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9CCD9D-EE62-FB23-F0D5-54E60E49764B}"/>
              </a:ext>
            </a:extLst>
          </p:cNvPr>
          <p:cNvSpPr>
            <a:spLocks noGrp="1" noChangeArrowheads="1"/>
          </p:cNvSpPr>
          <p:nvPr>
            <p:ph type="sldNum"/>
          </p:nvPr>
        </p:nvSpPr>
        <p:spPr>
          <a:ln/>
        </p:spPr>
        <p:txBody>
          <a:bodyPr/>
          <a:lstStyle/>
          <a:p>
            <a:fld id="{F9BDCDF8-2221-4C62-A83E-55F716FCB4F1}" type="slidenum">
              <a:rPr lang="en-IN" altLang="en-US"/>
              <a:pPr/>
              <a:t>98</a:t>
            </a:fld>
            <a:endParaRPr lang="en-IN" altLang="en-US"/>
          </a:p>
        </p:txBody>
      </p:sp>
      <p:sp>
        <p:nvSpPr>
          <p:cNvPr id="136193" name="Rectangle 1">
            <a:extLst>
              <a:ext uri="{FF2B5EF4-FFF2-40B4-BE49-F238E27FC236}">
                <a16:creationId xmlns:a16="http://schemas.microsoft.com/office/drawing/2014/main" id="{555CCB62-93E3-6B3B-BA1A-AB4B081610A9}"/>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4" name="Rectangle 2">
            <a:extLst>
              <a:ext uri="{FF2B5EF4-FFF2-40B4-BE49-F238E27FC236}">
                <a16:creationId xmlns:a16="http://schemas.microsoft.com/office/drawing/2014/main" id="{FCCA4213-B4D2-D12D-7DC8-9D4F21A0A459}"/>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C69FA6-C961-5C9C-C96C-181207AE4127}"/>
              </a:ext>
            </a:extLst>
          </p:cNvPr>
          <p:cNvSpPr>
            <a:spLocks noGrp="1" noChangeArrowheads="1"/>
          </p:cNvSpPr>
          <p:nvPr>
            <p:ph type="sldNum"/>
          </p:nvPr>
        </p:nvSpPr>
        <p:spPr>
          <a:ln/>
        </p:spPr>
        <p:txBody>
          <a:bodyPr/>
          <a:lstStyle/>
          <a:p>
            <a:fld id="{B82B864D-05D4-4863-BAA1-6F00E3310115}" type="slidenum">
              <a:rPr lang="en-IN" altLang="en-US"/>
              <a:pPr/>
              <a:t>99</a:t>
            </a:fld>
            <a:endParaRPr lang="en-IN" altLang="en-US"/>
          </a:p>
        </p:txBody>
      </p:sp>
      <p:sp>
        <p:nvSpPr>
          <p:cNvPr id="137217" name="Rectangle 1">
            <a:extLst>
              <a:ext uri="{FF2B5EF4-FFF2-40B4-BE49-F238E27FC236}">
                <a16:creationId xmlns:a16="http://schemas.microsoft.com/office/drawing/2014/main" id="{7CFFC442-EE94-F058-D432-D488B7EFB8ED}"/>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a:extLst>
              <a:ext uri="{FF2B5EF4-FFF2-40B4-BE49-F238E27FC236}">
                <a16:creationId xmlns:a16="http://schemas.microsoft.com/office/drawing/2014/main" id="{E0695FAB-E37A-77FC-0E97-9267E935368A}"/>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20D002-D7F5-DB13-82A9-16EEBD60B7CA}"/>
              </a:ext>
            </a:extLst>
          </p:cNvPr>
          <p:cNvSpPr>
            <a:spLocks noGrp="1" noChangeArrowheads="1"/>
          </p:cNvSpPr>
          <p:nvPr>
            <p:ph type="sldNum"/>
          </p:nvPr>
        </p:nvSpPr>
        <p:spPr>
          <a:ln/>
        </p:spPr>
        <p:txBody>
          <a:bodyPr/>
          <a:lstStyle/>
          <a:p>
            <a:fld id="{CF813355-AB69-4B9F-95AC-EB1087C74F15}" type="slidenum">
              <a:rPr lang="en-IN" altLang="en-US"/>
              <a:pPr/>
              <a:t>100</a:t>
            </a:fld>
            <a:endParaRPr lang="en-IN" altLang="en-US"/>
          </a:p>
        </p:txBody>
      </p:sp>
      <p:sp>
        <p:nvSpPr>
          <p:cNvPr id="138241" name="Rectangle 1">
            <a:extLst>
              <a:ext uri="{FF2B5EF4-FFF2-40B4-BE49-F238E27FC236}">
                <a16:creationId xmlns:a16="http://schemas.microsoft.com/office/drawing/2014/main" id="{DCE8AB11-F608-94DC-C08D-C710E2011A8C}"/>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2" name="Rectangle 2">
            <a:extLst>
              <a:ext uri="{FF2B5EF4-FFF2-40B4-BE49-F238E27FC236}">
                <a16:creationId xmlns:a16="http://schemas.microsoft.com/office/drawing/2014/main" id="{2419B3B8-5A80-1F44-3588-62A7AF975249}"/>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4FD5B0F-ACA4-83CC-5AF7-CB7C2990530D}"/>
              </a:ext>
            </a:extLst>
          </p:cNvPr>
          <p:cNvSpPr>
            <a:spLocks noGrp="1" noChangeArrowheads="1"/>
          </p:cNvSpPr>
          <p:nvPr>
            <p:ph type="sldNum"/>
          </p:nvPr>
        </p:nvSpPr>
        <p:spPr>
          <a:ln/>
        </p:spPr>
        <p:txBody>
          <a:bodyPr/>
          <a:lstStyle/>
          <a:p>
            <a:fld id="{AFFDF35A-C454-4D0B-A0B1-DA86E83DEF79}" type="slidenum">
              <a:rPr lang="en-IN" altLang="en-US"/>
              <a:pPr/>
              <a:t>101</a:t>
            </a:fld>
            <a:endParaRPr lang="en-IN" altLang="en-US"/>
          </a:p>
        </p:txBody>
      </p:sp>
      <p:sp>
        <p:nvSpPr>
          <p:cNvPr id="139265" name="Rectangle 1">
            <a:extLst>
              <a:ext uri="{FF2B5EF4-FFF2-40B4-BE49-F238E27FC236}">
                <a16:creationId xmlns:a16="http://schemas.microsoft.com/office/drawing/2014/main" id="{6053E198-D9E2-B2B2-C432-55AB243CFB8D}"/>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6" name="Rectangle 2">
            <a:extLst>
              <a:ext uri="{FF2B5EF4-FFF2-40B4-BE49-F238E27FC236}">
                <a16:creationId xmlns:a16="http://schemas.microsoft.com/office/drawing/2014/main" id="{3A3820A6-6C40-9A0F-FA8B-723C02D7D3B0}"/>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682942-7AC5-630A-2A57-8C469371C56D}"/>
              </a:ext>
            </a:extLst>
          </p:cNvPr>
          <p:cNvSpPr>
            <a:spLocks noGrp="1" noChangeArrowheads="1"/>
          </p:cNvSpPr>
          <p:nvPr>
            <p:ph type="sldNum"/>
          </p:nvPr>
        </p:nvSpPr>
        <p:spPr>
          <a:ln/>
        </p:spPr>
        <p:txBody>
          <a:bodyPr/>
          <a:lstStyle/>
          <a:p>
            <a:fld id="{7CA9B0B4-00FA-4E40-9A8C-F418B5BAAF3C}" type="slidenum">
              <a:rPr lang="en-IN" altLang="en-US"/>
              <a:pPr/>
              <a:t>102</a:t>
            </a:fld>
            <a:endParaRPr lang="en-IN" altLang="en-US"/>
          </a:p>
        </p:txBody>
      </p:sp>
      <p:sp>
        <p:nvSpPr>
          <p:cNvPr id="140289" name="Rectangle 1">
            <a:extLst>
              <a:ext uri="{FF2B5EF4-FFF2-40B4-BE49-F238E27FC236}">
                <a16:creationId xmlns:a16="http://schemas.microsoft.com/office/drawing/2014/main" id="{C0919CE5-1C52-3B45-CC30-405E03FF3C57}"/>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0" name="Rectangle 2">
            <a:extLst>
              <a:ext uri="{FF2B5EF4-FFF2-40B4-BE49-F238E27FC236}">
                <a16:creationId xmlns:a16="http://schemas.microsoft.com/office/drawing/2014/main" id="{283B87C0-08A5-5093-D51F-F7EA13A7AF37}"/>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43626A-DD65-474E-91D9-8477F620655C}"/>
              </a:ext>
            </a:extLst>
          </p:cNvPr>
          <p:cNvSpPr>
            <a:spLocks noGrp="1" noChangeArrowheads="1"/>
          </p:cNvSpPr>
          <p:nvPr>
            <p:ph type="sldNum"/>
          </p:nvPr>
        </p:nvSpPr>
        <p:spPr>
          <a:ln/>
        </p:spPr>
        <p:txBody>
          <a:bodyPr/>
          <a:lstStyle/>
          <a:p>
            <a:fld id="{468A3ABA-4369-4287-B00F-FB7F82F24583}" type="slidenum">
              <a:rPr lang="en-IN" altLang="en-US"/>
              <a:pPr/>
              <a:t>7</a:t>
            </a:fld>
            <a:endParaRPr lang="en-IN" altLang="en-US"/>
          </a:p>
        </p:txBody>
      </p:sp>
      <p:sp>
        <p:nvSpPr>
          <p:cNvPr id="84993" name="Rectangle 1">
            <a:extLst>
              <a:ext uri="{FF2B5EF4-FFF2-40B4-BE49-F238E27FC236}">
                <a16:creationId xmlns:a16="http://schemas.microsoft.com/office/drawing/2014/main" id="{8E836529-807C-C15F-B0D7-6FB319022585}"/>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a:extLst>
              <a:ext uri="{FF2B5EF4-FFF2-40B4-BE49-F238E27FC236}">
                <a16:creationId xmlns:a16="http://schemas.microsoft.com/office/drawing/2014/main" id="{5DE7F60E-711C-DD09-6FB9-32B1C18287C2}"/>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35614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71B2D22-143A-2885-34F5-D9B7FF86D782}"/>
              </a:ext>
            </a:extLst>
          </p:cNvPr>
          <p:cNvSpPr>
            <a:spLocks noGrp="1" noChangeArrowheads="1"/>
          </p:cNvSpPr>
          <p:nvPr>
            <p:ph type="sldNum"/>
          </p:nvPr>
        </p:nvSpPr>
        <p:spPr>
          <a:ln/>
        </p:spPr>
        <p:txBody>
          <a:bodyPr/>
          <a:lstStyle/>
          <a:p>
            <a:fld id="{16CF1D19-12C9-4AAC-A6B9-F656DB68DF14}" type="slidenum">
              <a:rPr lang="en-IN" altLang="en-US"/>
              <a:pPr/>
              <a:t>103</a:t>
            </a:fld>
            <a:endParaRPr lang="en-IN" altLang="en-US"/>
          </a:p>
        </p:txBody>
      </p:sp>
      <p:sp>
        <p:nvSpPr>
          <p:cNvPr id="141313" name="Rectangle 1">
            <a:extLst>
              <a:ext uri="{FF2B5EF4-FFF2-40B4-BE49-F238E27FC236}">
                <a16:creationId xmlns:a16="http://schemas.microsoft.com/office/drawing/2014/main" id="{FA925E7E-6528-B363-2B6D-49AEFAB3773F}"/>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4" name="Rectangle 2">
            <a:extLst>
              <a:ext uri="{FF2B5EF4-FFF2-40B4-BE49-F238E27FC236}">
                <a16:creationId xmlns:a16="http://schemas.microsoft.com/office/drawing/2014/main" id="{1240BA33-B380-88E7-E0AB-DE679E5CEE7C}"/>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53B479-DA1E-21C7-99B6-BAA33EA8DCE6}"/>
              </a:ext>
            </a:extLst>
          </p:cNvPr>
          <p:cNvSpPr>
            <a:spLocks noGrp="1" noChangeArrowheads="1"/>
          </p:cNvSpPr>
          <p:nvPr>
            <p:ph type="sldNum"/>
          </p:nvPr>
        </p:nvSpPr>
        <p:spPr>
          <a:ln/>
        </p:spPr>
        <p:txBody>
          <a:bodyPr/>
          <a:lstStyle/>
          <a:p>
            <a:fld id="{41C9E7D3-0EC0-4EAD-99B0-ABFF8F9E4DBD}" type="slidenum">
              <a:rPr lang="en-IN" altLang="en-US"/>
              <a:pPr/>
              <a:t>104</a:t>
            </a:fld>
            <a:endParaRPr lang="en-IN" altLang="en-US"/>
          </a:p>
        </p:txBody>
      </p:sp>
      <p:sp>
        <p:nvSpPr>
          <p:cNvPr id="142337" name="Rectangle 1">
            <a:extLst>
              <a:ext uri="{FF2B5EF4-FFF2-40B4-BE49-F238E27FC236}">
                <a16:creationId xmlns:a16="http://schemas.microsoft.com/office/drawing/2014/main" id="{C663AF30-D41B-485E-8AB1-9E5CA30AF3F4}"/>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38" name="Rectangle 2">
            <a:extLst>
              <a:ext uri="{FF2B5EF4-FFF2-40B4-BE49-F238E27FC236}">
                <a16:creationId xmlns:a16="http://schemas.microsoft.com/office/drawing/2014/main" id="{924E7DB9-ABE1-CDA7-1B8B-E931D4498098}"/>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F19ABD-5909-8DF9-D7C8-0B14F40D89E7}"/>
              </a:ext>
            </a:extLst>
          </p:cNvPr>
          <p:cNvSpPr>
            <a:spLocks noGrp="1" noChangeArrowheads="1"/>
          </p:cNvSpPr>
          <p:nvPr>
            <p:ph type="sldNum"/>
          </p:nvPr>
        </p:nvSpPr>
        <p:spPr>
          <a:ln/>
        </p:spPr>
        <p:txBody>
          <a:bodyPr/>
          <a:lstStyle/>
          <a:p>
            <a:fld id="{99D874D0-48D7-4920-AB61-E8D41E8FAD0B}" type="slidenum">
              <a:rPr lang="en-IN" altLang="en-US"/>
              <a:pPr/>
              <a:t>105</a:t>
            </a:fld>
            <a:endParaRPr lang="en-IN" altLang="en-US"/>
          </a:p>
        </p:txBody>
      </p:sp>
      <p:sp>
        <p:nvSpPr>
          <p:cNvPr id="143361" name="Rectangle 1">
            <a:extLst>
              <a:ext uri="{FF2B5EF4-FFF2-40B4-BE49-F238E27FC236}">
                <a16:creationId xmlns:a16="http://schemas.microsoft.com/office/drawing/2014/main" id="{B68B9E54-C419-A41C-AA37-5850618DBD38}"/>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2" name="Rectangle 2">
            <a:extLst>
              <a:ext uri="{FF2B5EF4-FFF2-40B4-BE49-F238E27FC236}">
                <a16:creationId xmlns:a16="http://schemas.microsoft.com/office/drawing/2014/main" id="{5E074330-DF2C-8B70-9879-6623AD97AA14}"/>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A7FA6D-EDD9-5AFF-1081-EB68A4F1AE5C}"/>
              </a:ext>
            </a:extLst>
          </p:cNvPr>
          <p:cNvSpPr>
            <a:spLocks noGrp="1" noChangeArrowheads="1"/>
          </p:cNvSpPr>
          <p:nvPr>
            <p:ph type="sldNum"/>
          </p:nvPr>
        </p:nvSpPr>
        <p:spPr>
          <a:ln/>
        </p:spPr>
        <p:txBody>
          <a:bodyPr/>
          <a:lstStyle/>
          <a:p>
            <a:fld id="{6073C21C-8318-427F-B7E3-2C370A517AB3}" type="slidenum">
              <a:rPr lang="en-IN" altLang="en-US"/>
              <a:pPr/>
              <a:t>110</a:t>
            </a:fld>
            <a:endParaRPr lang="en-IN" altLang="en-US"/>
          </a:p>
        </p:txBody>
      </p:sp>
      <p:sp>
        <p:nvSpPr>
          <p:cNvPr id="144385" name="Rectangle 1">
            <a:extLst>
              <a:ext uri="{FF2B5EF4-FFF2-40B4-BE49-F238E27FC236}">
                <a16:creationId xmlns:a16="http://schemas.microsoft.com/office/drawing/2014/main" id="{15F37C77-32CC-24FE-BE01-87ACE20B8B40}"/>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6" name="Rectangle 2">
            <a:extLst>
              <a:ext uri="{FF2B5EF4-FFF2-40B4-BE49-F238E27FC236}">
                <a16:creationId xmlns:a16="http://schemas.microsoft.com/office/drawing/2014/main" id="{7F82AC09-3326-E0DD-0481-BE5A9C1A9C4C}"/>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6311EC-F74F-E652-78B1-03DB4B06AFFC}"/>
              </a:ext>
            </a:extLst>
          </p:cNvPr>
          <p:cNvSpPr>
            <a:spLocks noGrp="1" noChangeArrowheads="1"/>
          </p:cNvSpPr>
          <p:nvPr>
            <p:ph type="sldNum"/>
          </p:nvPr>
        </p:nvSpPr>
        <p:spPr>
          <a:ln/>
        </p:spPr>
        <p:txBody>
          <a:bodyPr/>
          <a:lstStyle/>
          <a:p>
            <a:fld id="{5BE3B363-8735-49B1-BE3B-90C432A02F79}" type="slidenum">
              <a:rPr lang="en-IN" altLang="en-US"/>
              <a:pPr/>
              <a:t>111</a:t>
            </a:fld>
            <a:endParaRPr lang="en-IN" altLang="en-US"/>
          </a:p>
        </p:txBody>
      </p:sp>
      <p:sp>
        <p:nvSpPr>
          <p:cNvPr id="145409" name="Rectangle 1">
            <a:extLst>
              <a:ext uri="{FF2B5EF4-FFF2-40B4-BE49-F238E27FC236}">
                <a16:creationId xmlns:a16="http://schemas.microsoft.com/office/drawing/2014/main" id="{4CA6F6CD-B456-D853-EE3B-2B06168CCAD0}"/>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0" name="Rectangle 2">
            <a:extLst>
              <a:ext uri="{FF2B5EF4-FFF2-40B4-BE49-F238E27FC236}">
                <a16:creationId xmlns:a16="http://schemas.microsoft.com/office/drawing/2014/main" id="{09A5C8FC-5468-4CFA-249E-546010D45B98}"/>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DF8CA2-651D-8DAC-60A7-5E2D575D7D0E}"/>
              </a:ext>
            </a:extLst>
          </p:cNvPr>
          <p:cNvSpPr>
            <a:spLocks noGrp="1" noChangeArrowheads="1"/>
          </p:cNvSpPr>
          <p:nvPr>
            <p:ph type="sldNum"/>
          </p:nvPr>
        </p:nvSpPr>
        <p:spPr>
          <a:ln/>
        </p:spPr>
        <p:txBody>
          <a:bodyPr/>
          <a:lstStyle/>
          <a:p>
            <a:fld id="{FCDB82D8-D8B3-43D4-A59D-C05A829E8493}" type="slidenum">
              <a:rPr lang="en-IN" altLang="en-US"/>
              <a:pPr/>
              <a:t>112</a:t>
            </a:fld>
            <a:endParaRPr lang="en-IN" altLang="en-US"/>
          </a:p>
        </p:txBody>
      </p:sp>
      <p:sp>
        <p:nvSpPr>
          <p:cNvPr id="146433" name="Rectangle 1">
            <a:extLst>
              <a:ext uri="{FF2B5EF4-FFF2-40B4-BE49-F238E27FC236}">
                <a16:creationId xmlns:a16="http://schemas.microsoft.com/office/drawing/2014/main" id="{32EF57F4-4B19-87DE-741D-0DB64FCAAF3C}"/>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4" name="Rectangle 2">
            <a:extLst>
              <a:ext uri="{FF2B5EF4-FFF2-40B4-BE49-F238E27FC236}">
                <a16:creationId xmlns:a16="http://schemas.microsoft.com/office/drawing/2014/main" id="{83917CB4-0843-12F9-A3E6-73894DB23B6F}"/>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E23D2E-96E1-19DF-1521-44C7D342E54A}"/>
              </a:ext>
            </a:extLst>
          </p:cNvPr>
          <p:cNvSpPr>
            <a:spLocks noGrp="1" noChangeArrowheads="1"/>
          </p:cNvSpPr>
          <p:nvPr>
            <p:ph type="sldNum"/>
          </p:nvPr>
        </p:nvSpPr>
        <p:spPr>
          <a:ln/>
        </p:spPr>
        <p:txBody>
          <a:bodyPr/>
          <a:lstStyle/>
          <a:p>
            <a:fld id="{6CE4F131-831C-4E6A-8849-86BD2AF9AAFE}" type="slidenum">
              <a:rPr lang="en-IN" altLang="en-US"/>
              <a:pPr/>
              <a:t>113</a:t>
            </a:fld>
            <a:endParaRPr lang="en-IN" altLang="en-US"/>
          </a:p>
        </p:txBody>
      </p:sp>
      <p:sp>
        <p:nvSpPr>
          <p:cNvPr id="147457" name="Rectangle 1">
            <a:extLst>
              <a:ext uri="{FF2B5EF4-FFF2-40B4-BE49-F238E27FC236}">
                <a16:creationId xmlns:a16="http://schemas.microsoft.com/office/drawing/2014/main" id="{D2E7903B-7D61-242C-AAD6-7B13B2C877EA}"/>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58" name="Rectangle 2">
            <a:extLst>
              <a:ext uri="{FF2B5EF4-FFF2-40B4-BE49-F238E27FC236}">
                <a16:creationId xmlns:a16="http://schemas.microsoft.com/office/drawing/2014/main" id="{0BEFC845-3F4F-58E8-69F1-381137084F0C}"/>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3FBE50-ECD4-9240-212F-846C461D3D2C}"/>
              </a:ext>
            </a:extLst>
          </p:cNvPr>
          <p:cNvSpPr>
            <a:spLocks noGrp="1" noChangeArrowheads="1"/>
          </p:cNvSpPr>
          <p:nvPr>
            <p:ph type="sldNum"/>
          </p:nvPr>
        </p:nvSpPr>
        <p:spPr>
          <a:ln/>
        </p:spPr>
        <p:txBody>
          <a:bodyPr/>
          <a:lstStyle/>
          <a:p>
            <a:fld id="{F2156605-AC15-4DBD-9D93-9A4C41D4C0C9}" type="slidenum">
              <a:rPr lang="en-IN" altLang="en-US"/>
              <a:pPr/>
              <a:t>114</a:t>
            </a:fld>
            <a:endParaRPr lang="en-IN" altLang="en-US"/>
          </a:p>
        </p:txBody>
      </p:sp>
      <p:sp>
        <p:nvSpPr>
          <p:cNvPr id="148481" name="Rectangle 1">
            <a:extLst>
              <a:ext uri="{FF2B5EF4-FFF2-40B4-BE49-F238E27FC236}">
                <a16:creationId xmlns:a16="http://schemas.microsoft.com/office/drawing/2014/main" id="{D5AF34C3-33C4-1998-A320-1BE14B873953}"/>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8482" name="Rectangle 2">
            <a:extLst>
              <a:ext uri="{FF2B5EF4-FFF2-40B4-BE49-F238E27FC236}">
                <a16:creationId xmlns:a16="http://schemas.microsoft.com/office/drawing/2014/main" id="{F67B5068-A14F-7F86-A1B4-B272F665CF4D}"/>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308458-E868-C63C-487F-202579497368}"/>
              </a:ext>
            </a:extLst>
          </p:cNvPr>
          <p:cNvSpPr>
            <a:spLocks noGrp="1" noChangeArrowheads="1"/>
          </p:cNvSpPr>
          <p:nvPr>
            <p:ph type="sldNum"/>
          </p:nvPr>
        </p:nvSpPr>
        <p:spPr>
          <a:ln/>
        </p:spPr>
        <p:txBody>
          <a:bodyPr/>
          <a:lstStyle/>
          <a:p>
            <a:fld id="{F9BF1963-3257-45E8-85DD-43A15AD65427}" type="slidenum">
              <a:rPr lang="en-IN" altLang="en-US"/>
              <a:pPr/>
              <a:t>120</a:t>
            </a:fld>
            <a:endParaRPr lang="en-IN" altLang="en-US"/>
          </a:p>
        </p:txBody>
      </p:sp>
      <p:sp>
        <p:nvSpPr>
          <p:cNvPr id="149505" name="Rectangle 1">
            <a:extLst>
              <a:ext uri="{FF2B5EF4-FFF2-40B4-BE49-F238E27FC236}">
                <a16:creationId xmlns:a16="http://schemas.microsoft.com/office/drawing/2014/main" id="{724F0D6F-D748-2E6B-B411-0CE5DE778FBE}"/>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6" name="Rectangle 2">
            <a:extLst>
              <a:ext uri="{FF2B5EF4-FFF2-40B4-BE49-F238E27FC236}">
                <a16:creationId xmlns:a16="http://schemas.microsoft.com/office/drawing/2014/main" id="{6FEB8734-2223-C1F1-271D-DDF5DE4F7583}"/>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31B52A-B6FD-3958-DEE6-3D04A975FD61}"/>
              </a:ext>
            </a:extLst>
          </p:cNvPr>
          <p:cNvSpPr>
            <a:spLocks noGrp="1" noChangeArrowheads="1"/>
          </p:cNvSpPr>
          <p:nvPr>
            <p:ph type="sldNum"/>
          </p:nvPr>
        </p:nvSpPr>
        <p:spPr>
          <a:ln/>
        </p:spPr>
        <p:txBody>
          <a:bodyPr/>
          <a:lstStyle/>
          <a:p>
            <a:fld id="{DDE0C3B4-67A4-4088-973F-003CFEAAEFE0}" type="slidenum">
              <a:rPr lang="en-IN" altLang="en-US"/>
              <a:pPr/>
              <a:t>121</a:t>
            </a:fld>
            <a:endParaRPr lang="en-IN" altLang="en-US"/>
          </a:p>
        </p:txBody>
      </p:sp>
      <p:sp>
        <p:nvSpPr>
          <p:cNvPr id="150529" name="Rectangle 1">
            <a:extLst>
              <a:ext uri="{FF2B5EF4-FFF2-40B4-BE49-F238E27FC236}">
                <a16:creationId xmlns:a16="http://schemas.microsoft.com/office/drawing/2014/main" id="{BBCBBAF3-7065-A534-8FDF-A2FB0A084832}"/>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0530" name="Rectangle 2">
            <a:extLst>
              <a:ext uri="{FF2B5EF4-FFF2-40B4-BE49-F238E27FC236}">
                <a16:creationId xmlns:a16="http://schemas.microsoft.com/office/drawing/2014/main" id="{96DC5E40-C8F5-B3CE-9189-17E3C739A911}"/>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RL 2.1</a:t>
            </a:r>
          </a:p>
          <a:p>
            <a:r>
              <a:rPr lang="en-IN" dirty="0"/>
              <a:t>Virtualization is simulating a hardware platform, operating system, storage device or network resources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8546992-2F10-4255-BD41-AEAB371E1F39}" type="slidenum">
              <a:rPr lang="en-IN" smtClean="0">
                <a:solidFill>
                  <a:prstClr val="black"/>
                </a:solidFill>
                <a:latin typeface="Calibri" panose="020F0502020204030204"/>
              </a:rPr>
              <a:pPr/>
              <a:t>8</a:t>
            </a:fld>
            <a:endParaRPr lang="en-IN">
              <a:solidFill>
                <a:prstClr val="black"/>
              </a:solidFill>
              <a:latin typeface="Calibri" panose="020F0502020204030204"/>
            </a:endParaRPr>
          </a:p>
        </p:txBody>
      </p:sp>
    </p:spTree>
    <p:extLst>
      <p:ext uri="{BB962C8B-B14F-4D97-AF65-F5344CB8AC3E}">
        <p14:creationId xmlns:p14="http://schemas.microsoft.com/office/powerpoint/2010/main" val="3205671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8B5CCC-BF88-038D-3614-E92C5DCBD0BF}"/>
              </a:ext>
            </a:extLst>
          </p:cNvPr>
          <p:cNvSpPr>
            <a:spLocks noGrp="1" noChangeArrowheads="1"/>
          </p:cNvSpPr>
          <p:nvPr>
            <p:ph type="sldNum"/>
          </p:nvPr>
        </p:nvSpPr>
        <p:spPr>
          <a:ln/>
        </p:spPr>
        <p:txBody>
          <a:bodyPr/>
          <a:lstStyle/>
          <a:p>
            <a:fld id="{AEC2A155-BBA9-4623-8AC2-C4B9617D2D43}" type="slidenum">
              <a:rPr lang="en-IN" altLang="en-US"/>
              <a:pPr/>
              <a:t>9</a:t>
            </a:fld>
            <a:endParaRPr lang="en-IN" altLang="en-US"/>
          </a:p>
        </p:txBody>
      </p:sp>
      <p:sp>
        <p:nvSpPr>
          <p:cNvPr id="81921" name="Rectangle 1">
            <a:extLst>
              <a:ext uri="{FF2B5EF4-FFF2-40B4-BE49-F238E27FC236}">
                <a16:creationId xmlns:a16="http://schemas.microsoft.com/office/drawing/2014/main" id="{2AD55A95-0FE1-F55B-1975-756CE646011B}"/>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a:extLst>
              <a:ext uri="{FF2B5EF4-FFF2-40B4-BE49-F238E27FC236}">
                <a16:creationId xmlns:a16="http://schemas.microsoft.com/office/drawing/2014/main" id="{15066320-AD31-CDC1-9175-E1842B10C83F}"/>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983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155168-AE31-0AA5-FAFB-FA7BFD5E7DC1}"/>
              </a:ext>
            </a:extLst>
          </p:cNvPr>
          <p:cNvSpPr>
            <a:spLocks noGrp="1" noChangeArrowheads="1"/>
          </p:cNvSpPr>
          <p:nvPr>
            <p:ph type="sldNum"/>
          </p:nvPr>
        </p:nvSpPr>
        <p:spPr>
          <a:ln/>
        </p:spPr>
        <p:txBody>
          <a:bodyPr/>
          <a:lstStyle/>
          <a:p>
            <a:fld id="{EB2440F6-DC79-485A-986E-19D8BACB6966}" type="slidenum">
              <a:rPr lang="en-IN" altLang="en-US"/>
              <a:pPr/>
              <a:t>10</a:t>
            </a:fld>
            <a:endParaRPr lang="en-IN" altLang="en-US"/>
          </a:p>
        </p:txBody>
      </p:sp>
      <p:sp>
        <p:nvSpPr>
          <p:cNvPr id="82945" name="Rectangle 1">
            <a:extLst>
              <a:ext uri="{FF2B5EF4-FFF2-40B4-BE49-F238E27FC236}">
                <a16:creationId xmlns:a16="http://schemas.microsoft.com/office/drawing/2014/main" id="{81B81501-7E7D-4F85-588D-BFEF2C54C157}"/>
              </a:ext>
            </a:extLst>
          </p:cNvPr>
          <p:cNvSpPr txBox="1">
            <a:spLocks noGrp="1" noRot="1" noChangeAspect="1" noChangeArrowheads="1"/>
          </p:cNvSpPr>
          <p:nvPr>
            <p:ph type="sldImg"/>
          </p:nvPr>
        </p:nvSpPr>
        <p:spPr bwMode="auto">
          <a:xfrm>
            <a:off x="1485900" y="900113"/>
            <a:ext cx="4589463"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a:extLst>
              <a:ext uri="{FF2B5EF4-FFF2-40B4-BE49-F238E27FC236}">
                <a16:creationId xmlns:a16="http://schemas.microsoft.com/office/drawing/2014/main" id="{6DA114D4-C433-3447-EE2B-94DE8A6E674B}"/>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6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Shape 6"/>
          <p:cNvSpPr>
            <a:spLocks noGrp="1"/>
          </p:cNvSpPr>
          <p:nvPr>
            <p:ph type="title"/>
          </p:nvPr>
        </p:nvSpPr>
        <p:spPr>
          <a:xfrm>
            <a:off x="685800" y="1844675"/>
            <a:ext cx="7772400" cy="2041525"/>
          </a:xfrm>
          <a:prstGeom prst="rect">
            <a:avLst/>
          </a:prstGeom>
        </p:spPr>
        <p:txBody>
          <a:bodyPr/>
          <a:lstStyle/>
          <a:p>
            <a:pPr lvl="0">
              <a:defRPr sz="1800"/>
            </a:pPr>
            <a:r>
              <a:rPr sz="4400"/>
              <a:t>Title Text</a:t>
            </a:r>
          </a:p>
        </p:txBody>
      </p:sp>
      <p:sp>
        <p:nvSpPr>
          <p:cNvPr id="7" name="Shape 7"/>
          <p:cNvSpPr>
            <a:spLocks noGrp="1"/>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lvl="0">
              <a:defRPr sz="1800">
                <a:solidFill>
                  <a:srgbClr val="000000"/>
                </a:solidFill>
              </a:defRPr>
            </a:pPr>
            <a:r>
              <a:rPr sz="3200">
                <a:solidFill>
                  <a:srgbClr val="888888"/>
                </a:solidFill>
              </a:rPr>
              <a:t>Body Level One</a:t>
            </a:r>
          </a:p>
          <a:p>
            <a:pPr lvl="1">
              <a:defRPr sz="1800">
                <a:solidFill>
                  <a:srgbClr val="000000"/>
                </a:solidFill>
              </a:defRPr>
            </a:pPr>
            <a:r>
              <a:rPr sz="3200">
                <a:solidFill>
                  <a:srgbClr val="888888"/>
                </a:solidFill>
              </a:rPr>
              <a:t>Body Level Two</a:t>
            </a:r>
          </a:p>
          <a:p>
            <a:pPr lvl="2">
              <a:defRPr sz="1800">
                <a:solidFill>
                  <a:srgbClr val="000000"/>
                </a:solidFill>
              </a:defRPr>
            </a:pPr>
            <a:r>
              <a:rPr sz="3200">
                <a:solidFill>
                  <a:srgbClr val="888888"/>
                </a:solidFill>
              </a:rPr>
              <a:t>Body Level Three</a:t>
            </a:r>
          </a:p>
          <a:p>
            <a:pPr lvl="3">
              <a:defRPr sz="1800">
                <a:solidFill>
                  <a:srgbClr val="000000"/>
                </a:solidFill>
              </a:defRPr>
            </a:pPr>
            <a:r>
              <a:rPr sz="3200">
                <a:solidFill>
                  <a:srgbClr val="888888"/>
                </a:solidFill>
              </a:rPr>
              <a:t>Body Level Four</a:t>
            </a:r>
          </a:p>
          <a:p>
            <a:pPr lvl="4">
              <a:defRPr sz="1800">
                <a:solidFill>
                  <a:srgbClr val="000000"/>
                </a:solidFill>
              </a:defRPr>
            </a:pPr>
            <a:r>
              <a:rPr sz="3200">
                <a:solidFill>
                  <a:srgbClr val="888888"/>
                </a:solidFill>
              </a:rPr>
              <a:t>Body Level Five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3" name="Shape 43"/>
          <p:cNvSpPr>
            <a:spLocks noGrp="1"/>
          </p:cNvSpPr>
          <p:nvPr>
            <p:ph type="title"/>
          </p:nvPr>
        </p:nvSpPr>
        <p:spPr>
          <a:xfrm>
            <a:off x="6629400" y="0"/>
            <a:ext cx="2057400" cy="6400802"/>
          </a:xfrm>
          <a:prstGeom prst="rect">
            <a:avLst/>
          </a:prstGeom>
        </p:spPr>
        <p:txBody>
          <a:bodyPr/>
          <a:lstStyle/>
          <a:p>
            <a:pPr lvl="0">
              <a:defRPr sz="1800"/>
            </a:pPr>
            <a:r>
              <a:rPr sz="4400"/>
              <a:t>Title Text</a:t>
            </a:r>
          </a:p>
        </p:txBody>
      </p:sp>
      <p:sp>
        <p:nvSpPr>
          <p:cNvPr id="44" name="Shape 44"/>
          <p:cNvSpPr>
            <a:spLocks noGrp="1"/>
          </p:cNvSpPr>
          <p:nvPr>
            <p:ph type="body" idx="1"/>
          </p:nvPr>
        </p:nvSpPr>
        <p:spPr>
          <a:xfrm>
            <a:off x="457200" y="274638"/>
            <a:ext cx="6019800" cy="6583363"/>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 name="Shape 47"/>
          <p:cNvSpPr/>
          <p:nvPr/>
        </p:nvSpPr>
        <p:spPr>
          <a:xfrm>
            <a:off x="0" y="3352800"/>
            <a:ext cx="8686800" cy="2743200"/>
          </a:xfrm>
          <a:prstGeom prst="rect">
            <a:avLst/>
          </a:prstGeom>
          <a:solidFill>
            <a:srgbClr val="101141"/>
          </a:solidFill>
          <a:ln w="12700">
            <a:miter lim="400000"/>
          </a:ln>
        </p:spPr>
        <p:txBody>
          <a:bodyPr lIns="0" tIns="0" rIns="0" bIns="0" anchor="ctr"/>
          <a:lstStyle/>
          <a:p>
            <a:pPr lvl="0" algn="ctr">
              <a:defRPr>
                <a:solidFill>
                  <a:srgbClr val="FFFFFF"/>
                </a:solidFill>
                <a:latin typeface="Arial"/>
                <a:ea typeface="Arial"/>
                <a:cs typeface="Arial"/>
                <a:sym typeface="Arial"/>
              </a:defRPr>
            </a:pPr>
            <a:endParaRPr/>
          </a:p>
        </p:txBody>
      </p:sp>
      <p:sp>
        <p:nvSpPr>
          <p:cNvPr id="48" name="Shape 48"/>
          <p:cNvSpPr/>
          <p:nvPr/>
        </p:nvSpPr>
        <p:spPr>
          <a:xfrm>
            <a:off x="2895600" y="6096000"/>
            <a:ext cx="2895600" cy="76200"/>
          </a:xfrm>
          <a:prstGeom prst="rect">
            <a:avLst/>
          </a:prstGeom>
          <a:solidFill>
            <a:srgbClr val="76C2E5"/>
          </a:solidFill>
          <a:ln w="12700">
            <a:miter lim="400000"/>
          </a:ln>
        </p:spPr>
        <p:txBody>
          <a:bodyPr lIns="0" tIns="0" rIns="0" bIns="0" anchor="ctr"/>
          <a:lstStyle/>
          <a:p>
            <a:pPr lvl="0" algn="ctr">
              <a:defRPr>
                <a:solidFill>
                  <a:srgbClr val="FFFFFF"/>
                </a:solidFill>
              </a:defRPr>
            </a:pPr>
            <a:endParaRPr/>
          </a:p>
        </p:txBody>
      </p:sp>
      <p:sp>
        <p:nvSpPr>
          <p:cNvPr id="49" name="Shape 49"/>
          <p:cNvSpPr/>
          <p:nvPr/>
        </p:nvSpPr>
        <p:spPr>
          <a:xfrm>
            <a:off x="0" y="6096000"/>
            <a:ext cx="2895600" cy="76200"/>
          </a:xfrm>
          <a:prstGeom prst="rect">
            <a:avLst/>
          </a:prstGeom>
          <a:solidFill>
            <a:srgbClr val="FCB017"/>
          </a:solidFill>
          <a:ln w="12700">
            <a:miter lim="400000"/>
          </a:ln>
        </p:spPr>
        <p:txBody>
          <a:bodyPr lIns="0" tIns="0" rIns="0" bIns="0" anchor="ctr"/>
          <a:lstStyle/>
          <a:p>
            <a:pPr lvl="0" algn="ctr">
              <a:defRPr>
                <a:solidFill>
                  <a:srgbClr val="FFFFFF"/>
                </a:solidFill>
              </a:defRPr>
            </a:pPr>
            <a:endParaRPr/>
          </a:p>
        </p:txBody>
      </p:sp>
      <p:sp>
        <p:nvSpPr>
          <p:cNvPr id="50" name="Shape 50"/>
          <p:cNvSpPr/>
          <p:nvPr/>
        </p:nvSpPr>
        <p:spPr>
          <a:xfrm>
            <a:off x="5791200" y="6096000"/>
            <a:ext cx="2895600" cy="76200"/>
          </a:xfrm>
          <a:prstGeom prst="rect">
            <a:avLst/>
          </a:prstGeom>
          <a:solidFill>
            <a:srgbClr val="FF0000"/>
          </a:solidFill>
          <a:ln w="12700">
            <a:miter lim="400000"/>
          </a:ln>
        </p:spPr>
        <p:txBody>
          <a:bodyPr lIns="0" tIns="0" rIns="0" bIns="0" anchor="ctr"/>
          <a:lstStyle/>
          <a:p>
            <a:pPr lvl="0" algn="ctr">
              <a:defRPr>
                <a:solidFill>
                  <a:srgbClr val="FFFFFF"/>
                </a:solidFill>
              </a:defRPr>
            </a:pPr>
            <a:endParaRPr/>
          </a:p>
        </p:txBody>
      </p:sp>
      <p:pic>
        <p:nvPicPr>
          <p:cNvPr id="51" name="image2.png" descr="BITS_university_logo_whitevert.png"/>
          <p:cNvPicPr/>
          <p:nvPr/>
        </p:nvPicPr>
        <p:blipFill>
          <a:blip r:embed="rId3"/>
          <a:srcRect t="2" b="28591"/>
          <a:stretch>
            <a:fillRect/>
          </a:stretch>
        </p:blipFill>
        <p:spPr>
          <a:xfrm>
            <a:off x="76200" y="3352800"/>
            <a:ext cx="2057400" cy="1979614"/>
          </a:xfrm>
          <a:prstGeom prst="rect">
            <a:avLst/>
          </a:prstGeom>
          <a:ln w="12700">
            <a:miter lim="400000"/>
          </a:ln>
        </p:spPr>
      </p:pic>
      <p:sp>
        <p:nvSpPr>
          <p:cNvPr id="52" name="Shape 52"/>
          <p:cNvSpPr/>
          <p:nvPr/>
        </p:nvSpPr>
        <p:spPr>
          <a:xfrm>
            <a:off x="-76200" y="5257800"/>
            <a:ext cx="2209800" cy="49849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ctr"/>
            <a:r>
              <a:rPr sz="2900" b="1" spc="-150">
                <a:solidFill>
                  <a:srgbClr val="FFFFFF"/>
                </a:solidFill>
                <a:latin typeface="Arial"/>
                <a:ea typeface="Arial"/>
                <a:cs typeface="Arial"/>
                <a:sym typeface="Arial"/>
              </a:rPr>
              <a:t>BITS</a:t>
            </a:r>
            <a:r>
              <a:rPr sz="2900" spc="-150">
                <a:solidFill>
                  <a:srgbClr val="FFFFFF"/>
                </a:solidFill>
                <a:latin typeface="Arial"/>
                <a:ea typeface="Arial"/>
                <a:cs typeface="Arial"/>
                <a:sym typeface="Arial"/>
              </a:rPr>
              <a:t> Pilani</a:t>
            </a:r>
          </a:p>
        </p:txBody>
      </p:sp>
      <p:sp>
        <p:nvSpPr>
          <p:cNvPr id="53" name="Shape 53"/>
          <p:cNvSpPr>
            <a:spLocks noGrp="1"/>
          </p:cNvSpPr>
          <p:nvPr>
            <p:ph type="body" idx="1"/>
          </p:nvPr>
        </p:nvSpPr>
        <p:spPr>
          <a:xfrm>
            <a:off x="2514600" y="5359400"/>
            <a:ext cx="6019800" cy="584200"/>
          </a:xfrm>
          <a:prstGeom prst="rect">
            <a:avLst/>
          </a:prstGeom>
        </p:spPr>
        <p:txBody>
          <a:bodyPr anchor="b">
            <a:noAutofit/>
          </a:bodyPr>
          <a:lstStyle>
            <a:lvl1pPr marL="0" indent="0" algn="r">
              <a:lnSpc>
                <a:spcPts val="1800"/>
              </a:lnSpc>
              <a:spcBef>
                <a:spcPts val="0"/>
              </a:spcBef>
              <a:buSzTx/>
              <a:buFontTx/>
              <a:buNone/>
              <a:defRPr sz="1800">
                <a:solidFill>
                  <a:srgbClr val="FFFFFF"/>
                </a:solidFill>
              </a:defRPr>
            </a:lvl1pPr>
            <a:lvl2pPr marL="640896" indent="-183696" algn="r">
              <a:lnSpc>
                <a:spcPts val="1800"/>
              </a:lnSpc>
              <a:spcBef>
                <a:spcPts val="0"/>
              </a:spcBef>
              <a:buFontTx/>
              <a:defRPr sz="1800">
                <a:solidFill>
                  <a:srgbClr val="FFFFFF"/>
                </a:solidFill>
              </a:defRPr>
            </a:lvl2pPr>
            <a:lvl3pPr marL="1085850" indent="-171450" algn="r">
              <a:lnSpc>
                <a:spcPts val="1800"/>
              </a:lnSpc>
              <a:spcBef>
                <a:spcPts val="0"/>
              </a:spcBef>
              <a:buFontTx/>
              <a:defRPr sz="1800">
                <a:solidFill>
                  <a:srgbClr val="FFFFFF"/>
                </a:solidFill>
              </a:defRPr>
            </a:lvl3pPr>
            <a:lvl4pPr marL="1577339" indent="-205739" algn="r">
              <a:lnSpc>
                <a:spcPts val="1800"/>
              </a:lnSpc>
              <a:spcBef>
                <a:spcPts val="0"/>
              </a:spcBef>
              <a:buFontTx/>
              <a:defRPr sz="1800">
                <a:solidFill>
                  <a:srgbClr val="FFFFFF"/>
                </a:solidFill>
              </a:defRPr>
            </a:lvl4pPr>
            <a:lvl5pPr marL="2034539" indent="-205739" algn="r">
              <a:lnSpc>
                <a:spcPts val="1800"/>
              </a:lnSpc>
              <a:spcBef>
                <a:spcPts val="0"/>
              </a:spcBef>
              <a:buFontTx/>
              <a:defRPr sz="1800">
                <a:solidFill>
                  <a:srgbClr val="FFFFFF"/>
                </a:solidFill>
              </a:defRPr>
            </a:lvl5pPr>
          </a:lstStyle>
          <a:p>
            <a:pPr lvl="0">
              <a:defRPr>
                <a:solidFill>
                  <a:srgbClr val="000000"/>
                </a:solidFill>
              </a:defRPr>
            </a:pPr>
            <a:r>
              <a:rPr>
                <a:solidFill>
                  <a:srgbClr val="FFFFFF"/>
                </a:solidFill>
              </a:rPr>
              <a:t>Body Level One</a:t>
            </a:r>
          </a:p>
          <a:p>
            <a:pPr lvl="1">
              <a:defRPr>
                <a:solidFill>
                  <a:srgbClr val="000000"/>
                </a:solidFill>
              </a:defRPr>
            </a:pPr>
            <a:r>
              <a:rPr>
                <a:solidFill>
                  <a:srgbClr val="FFFFFF"/>
                </a:solidFill>
              </a:rPr>
              <a:t>Body Level Two</a:t>
            </a:r>
          </a:p>
          <a:p>
            <a:pPr lvl="2">
              <a:defRPr>
                <a:solidFill>
                  <a:srgbClr val="000000"/>
                </a:solidFill>
              </a:defRPr>
            </a:pPr>
            <a:r>
              <a:rPr>
                <a:solidFill>
                  <a:srgbClr val="FFFFFF"/>
                </a:solidFill>
              </a:rPr>
              <a:t>Body Level Three</a:t>
            </a:r>
          </a:p>
          <a:p>
            <a:pPr lvl="3">
              <a:defRPr>
                <a:solidFill>
                  <a:srgbClr val="000000"/>
                </a:solidFill>
              </a:defRPr>
            </a:pPr>
            <a:r>
              <a:rPr>
                <a:solidFill>
                  <a:srgbClr val="FFFFFF"/>
                </a:solidFill>
              </a:rPr>
              <a:t>Body Level Four</a:t>
            </a:r>
          </a:p>
          <a:p>
            <a:pPr lvl="4">
              <a:defRPr>
                <a:solidFill>
                  <a:srgbClr val="000000"/>
                </a:solidFill>
              </a:defRPr>
            </a:pPr>
            <a:r>
              <a:rPr>
                <a:solidFill>
                  <a:srgbClr val="FFFFFF"/>
                </a:solidFill>
              </a:rPr>
              <a:t>Body Level Five</a:t>
            </a:r>
          </a:p>
        </p:txBody>
      </p:sp>
      <p:sp>
        <p:nvSpPr>
          <p:cNvPr id="54" name="Shape 54"/>
          <p:cNvSpPr>
            <a:spLocks noGrp="1"/>
          </p:cNvSpPr>
          <p:nvPr>
            <p:ph type="title"/>
          </p:nvPr>
        </p:nvSpPr>
        <p:spPr>
          <a:xfrm>
            <a:off x="2514600" y="3784600"/>
            <a:ext cx="6019800" cy="1574800"/>
          </a:xfrm>
          <a:prstGeom prst="rect">
            <a:avLst/>
          </a:prstGeom>
        </p:spPr>
        <p:txBody>
          <a:bodyPr>
            <a:noAutofit/>
          </a:bodyPr>
          <a:lstStyle>
            <a:lvl1pPr algn="l">
              <a:lnSpc>
                <a:spcPts val="4000"/>
              </a:lnSpc>
              <a:defRPr>
                <a:solidFill>
                  <a:srgbClr val="FFFFFF"/>
                </a:solidFill>
              </a:defRPr>
            </a:lvl1pPr>
          </a:lstStyle>
          <a:p>
            <a:pPr lvl="0">
              <a:defRPr sz="1800">
                <a:solidFill>
                  <a:srgbClr val="000000"/>
                </a:solidFill>
              </a:defRPr>
            </a:pPr>
            <a:r>
              <a:rPr sz="4400">
                <a:solidFill>
                  <a:srgbClr val="FFFFFF"/>
                </a:solidFill>
              </a:rPr>
              <a:t>Title Text</a:t>
            </a:r>
          </a:p>
        </p:txBody>
      </p:sp>
      <p:sp>
        <p:nvSpPr>
          <p:cNvPr id="55" name="Shape 55"/>
          <p:cNvSpPr>
            <a:spLocks noGrp="1"/>
          </p:cNvSpPr>
          <p:nvPr>
            <p:ph type="sldNum" sz="quarter" idx="2"/>
          </p:nvPr>
        </p:nvSpPr>
        <p:spPr>
          <a:xfrm>
            <a:off x="6553200" y="6172200"/>
            <a:ext cx="2133600" cy="36830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57" name="Shape 57"/>
          <p:cNvSpPr/>
          <p:nvPr/>
        </p:nvSpPr>
        <p:spPr>
          <a:xfrm>
            <a:off x="3276600" y="6596063"/>
            <a:ext cx="5867400" cy="23927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a:r>
              <a:rPr sz="1100" b="1">
                <a:solidFill>
                  <a:srgbClr val="101141"/>
                </a:solidFill>
                <a:latin typeface="Arial"/>
                <a:ea typeface="Arial"/>
                <a:cs typeface="Arial"/>
                <a:sym typeface="Arial"/>
              </a:rPr>
              <a:t>BITS </a:t>
            </a:r>
            <a:r>
              <a:rPr sz="1100">
                <a:solidFill>
                  <a:srgbClr val="101141"/>
                </a:solidFill>
                <a:latin typeface="Arial"/>
                <a:ea typeface="Arial"/>
                <a:cs typeface="Arial"/>
                <a:sym typeface="Arial"/>
              </a:rPr>
              <a:t>Pilani</a:t>
            </a:r>
          </a:p>
        </p:txBody>
      </p:sp>
      <p:grpSp>
        <p:nvGrpSpPr>
          <p:cNvPr id="61" name="Group 61"/>
          <p:cNvGrpSpPr/>
          <p:nvPr/>
        </p:nvGrpSpPr>
        <p:grpSpPr>
          <a:xfrm>
            <a:off x="2084388" y="6550025"/>
            <a:ext cx="7059612" cy="49213"/>
            <a:chOff x="0" y="0"/>
            <a:chExt cx="7059611" cy="49212"/>
          </a:xfrm>
        </p:grpSpPr>
        <p:sp>
          <p:nvSpPr>
            <p:cNvPr id="58" name="Shape 58"/>
            <p:cNvSpPr/>
            <p:nvPr/>
          </p:nvSpPr>
          <p:spPr>
            <a:xfrm>
              <a:off x="2546349" y="0"/>
              <a:ext cx="2328863" cy="49213"/>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59" name="Shape 59"/>
            <p:cNvSpPr/>
            <p:nvPr/>
          </p:nvSpPr>
          <p:spPr>
            <a:xfrm>
              <a:off x="4824412" y="0"/>
              <a:ext cx="2235200" cy="46038"/>
            </a:xfrm>
            <a:prstGeom prst="rect">
              <a:avLst/>
            </a:prstGeom>
            <a:solidFill>
              <a:srgbClr val="E31C24"/>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0" name="Shape 60"/>
            <p:cNvSpPr/>
            <p:nvPr/>
          </p:nvSpPr>
          <p:spPr>
            <a:xfrm>
              <a:off x="0" y="0"/>
              <a:ext cx="2581276" cy="49213"/>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66" name="Group 66"/>
          <p:cNvGrpSpPr/>
          <p:nvPr/>
        </p:nvGrpSpPr>
        <p:grpSpPr>
          <a:xfrm>
            <a:off x="2133599" y="6553200"/>
            <a:ext cx="7010401" cy="46038"/>
            <a:chOff x="0" y="0"/>
            <a:chExt cx="7010400" cy="46037"/>
          </a:xfrm>
        </p:grpSpPr>
        <p:sp>
          <p:nvSpPr>
            <p:cNvPr id="63" name="Shape 63"/>
            <p:cNvSpPr/>
            <p:nvPr/>
          </p:nvSpPr>
          <p:spPr>
            <a:xfrm>
              <a:off x="2362200" y="0"/>
              <a:ext cx="2328864" cy="46038"/>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4" name="Shape 64"/>
            <p:cNvSpPr/>
            <p:nvPr/>
          </p:nvSpPr>
          <p:spPr>
            <a:xfrm>
              <a:off x="-1" y="0"/>
              <a:ext cx="2362201" cy="46038"/>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5" name="Shape 65"/>
            <p:cNvSpPr/>
            <p:nvPr/>
          </p:nvSpPr>
          <p:spPr>
            <a:xfrm>
              <a:off x="4681537" y="0"/>
              <a:ext cx="2328863" cy="46038"/>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70" name="Group 70"/>
          <p:cNvGrpSpPr/>
          <p:nvPr/>
        </p:nvGrpSpPr>
        <p:grpSpPr>
          <a:xfrm>
            <a:off x="-1" y="1295400"/>
            <a:ext cx="7010401" cy="46038"/>
            <a:chOff x="0" y="0"/>
            <a:chExt cx="7010400" cy="46037"/>
          </a:xfrm>
        </p:grpSpPr>
        <p:sp>
          <p:nvSpPr>
            <p:cNvPr id="67" name="Shape 67"/>
            <p:cNvSpPr/>
            <p:nvPr/>
          </p:nvSpPr>
          <p:spPr>
            <a:xfrm>
              <a:off x="2362200" y="0"/>
              <a:ext cx="2328864" cy="46038"/>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8" name="Shape 68"/>
            <p:cNvSpPr/>
            <p:nvPr/>
          </p:nvSpPr>
          <p:spPr>
            <a:xfrm>
              <a:off x="-1" y="0"/>
              <a:ext cx="2362201" cy="46038"/>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9" name="Shape 69"/>
            <p:cNvSpPr/>
            <p:nvPr/>
          </p:nvSpPr>
          <p:spPr>
            <a:xfrm>
              <a:off x="4681537" y="0"/>
              <a:ext cx="2328863" cy="46038"/>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sp>
        <p:nvSpPr>
          <p:cNvPr id="71" name="Shape 71"/>
          <p:cNvSpPr>
            <a:spLocks noGrp="1"/>
          </p:cNvSpPr>
          <p:nvPr>
            <p:ph type="body" idx="1"/>
          </p:nvPr>
        </p:nvSpPr>
        <p:spPr>
          <a:xfrm>
            <a:off x="304800" y="1493837"/>
            <a:ext cx="8229600" cy="5364163"/>
          </a:xfrm>
          <a:prstGeom prst="rect">
            <a:avLst/>
          </a:prstGeom>
        </p:spPr>
        <p:txBody>
          <a:bodyPr/>
          <a:lstStyle>
            <a:lvl1pPr>
              <a:spcBef>
                <a:spcPts val="500"/>
              </a:spcBef>
              <a:buSzTx/>
              <a:buFontTx/>
              <a:buNone/>
              <a:defRPr sz="2400">
                <a:latin typeface="Arial"/>
                <a:ea typeface="Arial"/>
                <a:cs typeface="Arial"/>
                <a:sym typeface="Arial"/>
              </a:defRPr>
            </a:lvl1pPr>
            <a:lvl2pPr marL="885825" indent="-428625">
              <a:spcBef>
                <a:spcPts val="500"/>
              </a:spcBef>
              <a:buFontTx/>
              <a:defRPr sz="2400">
                <a:latin typeface="Arial"/>
                <a:ea typeface="Arial"/>
                <a:cs typeface="Arial"/>
                <a:sym typeface="Arial"/>
              </a:defRPr>
            </a:lvl2pPr>
            <a:lvl3pPr marL="1143000" indent="-228600">
              <a:spcBef>
                <a:spcPts val="500"/>
              </a:spcBef>
              <a:buFontTx/>
              <a:defRPr sz="2400">
                <a:latin typeface="Arial"/>
                <a:ea typeface="Arial"/>
                <a:cs typeface="Arial"/>
                <a:sym typeface="Arial"/>
              </a:defRPr>
            </a:lvl3pPr>
            <a:lvl4pPr marL="1645920" indent="-274320">
              <a:spcBef>
                <a:spcPts val="500"/>
              </a:spcBef>
              <a:buFontTx/>
              <a:defRPr sz="2400">
                <a:latin typeface="Arial"/>
                <a:ea typeface="Arial"/>
                <a:cs typeface="Arial"/>
                <a:sym typeface="Arial"/>
              </a:defRPr>
            </a:lvl4pPr>
            <a:lvl5pPr marL="2103120" indent="-274320">
              <a:spcBef>
                <a:spcPts val="500"/>
              </a:spcBef>
              <a:buFontTx/>
              <a:defRPr sz="2400">
                <a:latin typeface="Arial"/>
                <a:ea typeface="Arial"/>
                <a:cs typeface="Arial"/>
                <a:sym typeface="Arial"/>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72" name="Shape 72"/>
          <p:cNvSpPr>
            <a:spLocks noGrp="1"/>
          </p:cNvSpPr>
          <p:nvPr>
            <p:ph type="sldNum" sz="quarter" idx="2"/>
          </p:nvPr>
        </p:nvSpPr>
        <p:spPr>
          <a:xfrm>
            <a:off x="6553200" y="6172200"/>
            <a:ext cx="2133600" cy="36830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81271A-5ED2-CD93-A39F-81E3BB2EC64F}"/>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A0B1FE89-DF54-1F88-D76E-46786321EF94}"/>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A6E555B3-B4F9-7613-EB0D-EA5EBDA9512D}"/>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B7D5019-AA58-F2BE-8B7B-0E6CBBD6D4BF}"/>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775C410A-E4C3-CCE6-0135-BA8BECC76C9D}"/>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4BB875F-B717-0804-C588-DCD8BE288896}"/>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A1B57072-7E88-9A76-B02E-F013ACCD1CCE}"/>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897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a:blip r:embed="rId2" cstate="prin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nchorCtr="0"/>
          <a:lstStyle/>
          <a:p>
            <a:pPr algn="l" defTabSz="685509" rtl="0"/>
            <a:endParaRPr lang="en-US" kern="1200" dirty="0">
              <a:solidFill>
                <a:prstClr val="white"/>
              </a:solidFill>
              <a:latin typeface="Arial" pitchFamily="34" charset="0"/>
              <a:cs typeface="Arial" pitchFamily="34" charset="0"/>
            </a:endParaRPr>
          </a:p>
        </p:txBody>
      </p:sp>
      <p:sp>
        <p:nvSpPr>
          <p:cNvPr id="22" name="Rectangle 21"/>
          <p:cNvSpPr/>
          <p:nvPr userDrawn="1"/>
        </p:nvSpPr>
        <p:spPr>
          <a:xfrm>
            <a:off x="2895603"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sp>
        <p:nvSpPr>
          <p:cNvPr id="23" name="Rectangle 22"/>
          <p:cNvSpPr/>
          <p:nvPr userDrawn="1"/>
        </p:nvSpPr>
        <p:spPr>
          <a:xfrm>
            <a:off x="4"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sp>
        <p:nvSpPr>
          <p:cNvPr id="24" name="Rectangle 23"/>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pic>
        <p:nvPicPr>
          <p:cNvPr id="26" name="Picture 25" descr="BITS_university_logo_whitevert.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2" b="28592"/>
          <a:stretch/>
        </p:blipFill>
        <p:spPr>
          <a:xfrm>
            <a:off x="76200" y="3352804"/>
            <a:ext cx="2057400" cy="1980000"/>
          </a:xfrm>
          <a:prstGeom prst="rect">
            <a:avLst/>
          </a:prstGeom>
        </p:spPr>
      </p:pic>
      <p:sp>
        <p:nvSpPr>
          <p:cNvPr id="30" name="TextBox 29"/>
          <p:cNvSpPr txBox="1"/>
          <p:nvPr userDrawn="1"/>
        </p:nvSpPr>
        <p:spPr>
          <a:xfrm>
            <a:off x="-76200" y="5257804"/>
            <a:ext cx="2209800" cy="403928"/>
          </a:xfrm>
          <a:prstGeom prst="rect">
            <a:avLst/>
          </a:prstGeom>
          <a:noFill/>
        </p:spPr>
        <p:txBody>
          <a:bodyPr wrap="square" lIns="68552" tIns="34276" rIns="68552" bIns="34276" rtlCol="0">
            <a:spAutoFit/>
          </a:bodyPr>
          <a:lstStyle/>
          <a:p>
            <a:pPr algn="ctr" defTabSz="685509" rtl="0"/>
            <a:r>
              <a:rPr lang="en-US" sz="2175" b="1" kern="1200" spc="-113" dirty="0">
                <a:solidFill>
                  <a:prstClr val="white"/>
                </a:solidFill>
                <a:latin typeface="Arial"/>
                <a:ea typeface="+mn-ea"/>
                <a:cs typeface="Arial"/>
              </a:rPr>
              <a:t>BITS</a:t>
            </a:r>
            <a:r>
              <a:rPr lang="en-US" sz="2175" kern="1200" spc="-113" dirty="0">
                <a:solidFill>
                  <a:prstClr val="white"/>
                </a:solidFill>
                <a:latin typeface="Arial"/>
                <a:ea typeface="+mn-ea"/>
                <a:cs typeface="Arial"/>
              </a:rPr>
              <a:t> Pilani</a:t>
            </a:r>
          </a:p>
        </p:txBody>
      </p:sp>
      <p:sp>
        <p:nvSpPr>
          <p:cNvPr id="11" name="Title 1"/>
          <p:cNvSpPr>
            <a:spLocks noGrp="1"/>
          </p:cNvSpPr>
          <p:nvPr userDrawn="1">
            <p:ph type="title" hasCustomPrompt="1"/>
          </p:nvPr>
        </p:nvSpPr>
        <p:spPr>
          <a:xfrm>
            <a:off x="2514604" y="3810004"/>
            <a:ext cx="6019800" cy="1524000"/>
          </a:xfrm>
        </p:spPr>
        <p:txBody>
          <a:bodyPr anchor="ctr" anchorCtr="0">
            <a:noAutofit/>
          </a:bodyPr>
          <a:lstStyle>
            <a:lvl1pPr algn="l">
              <a:lnSpc>
                <a:spcPts val="3000"/>
              </a:lnSpc>
              <a:defRPr sz="3300" baseline="0">
                <a:solidFill>
                  <a:schemeClr val="bg1"/>
                </a:solidFill>
              </a:defRPr>
            </a:lvl1pPr>
          </a:lstStyle>
          <a:p>
            <a:r>
              <a:rPr lang="en-GB" dirty="0"/>
              <a:t>Please enter the presentation title here</a:t>
            </a:r>
            <a:endParaRPr lang="en-US" dirty="0"/>
          </a:p>
        </p:txBody>
      </p:sp>
    </p:spTree>
    <p:extLst>
      <p:ext uri="{BB962C8B-B14F-4D97-AF65-F5344CB8AC3E}">
        <p14:creationId xmlns:p14="http://schemas.microsoft.com/office/powerpoint/2010/main" val="1625282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dirty="0">
              <a:solidFill>
                <a:prstClr val="white"/>
              </a:solidFill>
              <a:latin typeface="Arial" pitchFamily="34" charset="0"/>
              <a:cs typeface="Arial" pitchFamily="34" charset="0"/>
            </a:endParaRPr>
          </a:p>
        </p:txBody>
      </p:sp>
      <p:sp>
        <p:nvSpPr>
          <p:cNvPr id="5" name="Rectangle 4"/>
          <p:cNvSpPr/>
          <p:nvPr userDrawn="1"/>
        </p:nvSpPr>
        <p:spPr>
          <a:xfrm>
            <a:off x="2895603"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sp>
        <p:nvSpPr>
          <p:cNvPr id="6" name="Rectangle 5"/>
          <p:cNvSpPr/>
          <p:nvPr userDrawn="1"/>
        </p:nvSpPr>
        <p:spPr>
          <a:xfrm>
            <a:off x="4"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sp>
        <p:nvSpPr>
          <p:cNvPr id="7" name="Content Placeholder 6"/>
          <p:cNvSpPr>
            <a:spLocks noGrp="1"/>
          </p:cNvSpPr>
          <p:nvPr>
            <p:ph sz="quarter" idx="13" hasCustomPrompt="1"/>
          </p:nvPr>
        </p:nvSpPr>
        <p:spPr>
          <a:xfrm>
            <a:off x="2514604" y="5410200"/>
            <a:ext cx="6019800" cy="533400"/>
          </a:xfrm>
        </p:spPr>
        <p:txBody>
          <a:bodyPr anchor="b" anchorCtr="0">
            <a:noAutofit/>
          </a:bodyPr>
          <a:lstStyle>
            <a:lvl1pPr marL="0" indent="0" algn="r">
              <a:lnSpc>
                <a:spcPts val="1350"/>
              </a:lnSpc>
              <a:spcBef>
                <a:spcPts val="0"/>
              </a:spcBef>
              <a:buNone/>
              <a:defRPr sz="1350" baseline="0">
                <a:solidFill>
                  <a:schemeClr val="bg1"/>
                </a:solidFill>
              </a:defRPr>
            </a:lvl1pPr>
          </a:lstStyle>
          <a:p>
            <a:pPr lvl="0"/>
            <a:r>
              <a:rPr lang="en-GB" dirty="0"/>
              <a:t>Presenter details comes here</a:t>
            </a:r>
          </a:p>
          <a:p>
            <a:pPr lvl="0"/>
            <a:r>
              <a:rPr lang="en-GB" dirty="0"/>
              <a:t>Date and other details can come here</a:t>
            </a:r>
          </a:p>
        </p:txBody>
      </p:sp>
      <p:sp>
        <p:nvSpPr>
          <p:cNvPr id="2" name="Title 1"/>
          <p:cNvSpPr>
            <a:spLocks noGrp="1"/>
          </p:cNvSpPr>
          <p:nvPr>
            <p:ph type="title" hasCustomPrompt="1"/>
          </p:nvPr>
        </p:nvSpPr>
        <p:spPr>
          <a:xfrm>
            <a:off x="2514604" y="3810004"/>
            <a:ext cx="6019800" cy="1524000"/>
          </a:xfrm>
        </p:spPr>
        <p:txBody>
          <a:bodyPr anchor="ctr" anchorCtr="0">
            <a:noAutofit/>
          </a:bodyPr>
          <a:lstStyle>
            <a:lvl1pPr algn="l">
              <a:lnSpc>
                <a:spcPts val="3000"/>
              </a:lnSpc>
              <a:defRPr sz="3300" baseline="0">
                <a:solidFill>
                  <a:schemeClr val="bg1"/>
                </a:solidFill>
              </a:defRPr>
            </a:lvl1pPr>
          </a:lstStyle>
          <a:p>
            <a:r>
              <a:rPr lang="en-GB" dirty="0"/>
              <a:t>Please enter the presentation title here</a:t>
            </a:r>
            <a:endParaRPr lang="en-US" dirty="0"/>
          </a:p>
        </p:txBody>
      </p:sp>
      <p:pic>
        <p:nvPicPr>
          <p:cNvPr id="13" name="Picture 12" descr="BITS_university_logo_whitevert.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2" b="28592"/>
          <a:stretch/>
        </p:blipFill>
        <p:spPr>
          <a:xfrm>
            <a:off x="76200" y="3352804"/>
            <a:ext cx="2057400" cy="1980000"/>
          </a:xfrm>
          <a:prstGeom prst="rect">
            <a:avLst/>
          </a:prstGeom>
        </p:spPr>
      </p:pic>
      <p:sp>
        <p:nvSpPr>
          <p:cNvPr id="14" name="TextBox 13"/>
          <p:cNvSpPr txBox="1"/>
          <p:nvPr userDrawn="1"/>
        </p:nvSpPr>
        <p:spPr>
          <a:xfrm>
            <a:off x="-76200" y="5257804"/>
            <a:ext cx="2209800" cy="403928"/>
          </a:xfrm>
          <a:prstGeom prst="rect">
            <a:avLst/>
          </a:prstGeom>
          <a:noFill/>
        </p:spPr>
        <p:txBody>
          <a:bodyPr wrap="square" lIns="68552" tIns="34276" rIns="68552" bIns="34276" rtlCol="0">
            <a:spAutoFit/>
          </a:bodyPr>
          <a:lstStyle/>
          <a:p>
            <a:pPr algn="ctr" defTabSz="685509" rtl="0"/>
            <a:r>
              <a:rPr lang="en-US" sz="2175" b="1" kern="1200" spc="-113" dirty="0">
                <a:solidFill>
                  <a:prstClr val="white"/>
                </a:solidFill>
                <a:latin typeface="Arial"/>
                <a:ea typeface="+mn-ea"/>
                <a:cs typeface="Arial"/>
              </a:rPr>
              <a:t>BITS</a:t>
            </a:r>
            <a:r>
              <a:rPr lang="en-US" sz="2175" kern="1200" spc="-113" dirty="0">
                <a:solidFill>
                  <a:prstClr val="white"/>
                </a:solidFill>
                <a:latin typeface="Arial"/>
                <a:ea typeface="+mn-ea"/>
                <a:cs typeface="Arial"/>
              </a:rPr>
              <a:t> Pilani</a:t>
            </a:r>
          </a:p>
        </p:txBody>
      </p:sp>
      <p:sp>
        <p:nvSpPr>
          <p:cNvPr id="15" name="TextBox 14"/>
          <p:cNvSpPr txBox="1"/>
          <p:nvPr userDrawn="1"/>
        </p:nvSpPr>
        <p:spPr>
          <a:xfrm>
            <a:off x="152400" y="5666605"/>
            <a:ext cx="1905000" cy="207721"/>
          </a:xfrm>
          <a:prstGeom prst="rect">
            <a:avLst/>
          </a:prstGeom>
          <a:noFill/>
        </p:spPr>
        <p:txBody>
          <a:bodyPr wrap="square" lIns="68552" tIns="34276" rIns="68552" bIns="34276" rtlCol="0">
            <a:spAutoFit/>
          </a:bodyPr>
          <a:lstStyle/>
          <a:p>
            <a:pPr algn="l" defTabSz="685509" rtl="0"/>
            <a:r>
              <a:rPr lang="en-US" sz="900" kern="1200" dirty="0">
                <a:solidFill>
                  <a:srgbClr val="FFFFFF"/>
                </a:solidFill>
                <a:latin typeface="Arial"/>
                <a:ea typeface="+mn-ea"/>
                <a:cs typeface="Arial"/>
              </a:rPr>
              <a:t>Pilani Campus</a:t>
            </a:r>
          </a:p>
        </p:txBody>
      </p:sp>
    </p:spTree>
    <p:extLst>
      <p:ext uri="{BB962C8B-B14F-4D97-AF65-F5344CB8AC3E}">
        <p14:creationId xmlns:p14="http://schemas.microsoft.com/office/powerpoint/2010/main" val="4063408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cstate="print"/>
          <a:srcRect/>
          <a:stretch>
            <a:fillRect/>
          </a:stretch>
        </p:blipFill>
        <p:spPr bwMode="auto">
          <a:xfrm>
            <a:off x="0" y="4"/>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pic>
        <p:nvPicPr>
          <p:cNvPr id="15" name="Picture 14" descr="Picture 7.png"/>
          <p:cNvPicPr>
            <a:picLocks noChangeAspect="1"/>
          </p:cNvPicPr>
          <p:nvPr userDrawn="1"/>
        </p:nvPicPr>
        <p:blipFill>
          <a:blip r:embed="rId3" cstate="print"/>
          <a:srcRect l="1923" b="5336"/>
          <a:stretch>
            <a:fillRect/>
          </a:stretch>
        </p:blipFill>
        <p:spPr>
          <a:xfrm>
            <a:off x="6629405" y="5"/>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sp>
        <p:nvSpPr>
          <p:cNvPr id="18" name="Rectangle 17"/>
          <p:cNvSpPr/>
          <p:nvPr userDrawn="1"/>
        </p:nvSpPr>
        <p:spPr>
          <a:xfrm>
            <a:off x="5778504"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68552" tIns="34276" rIns="68552" bIns="34276" rtlCol="0" anchor="ctr"/>
          <a:lstStyle/>
          <a:p>
            <a:pPr algn="ctr" defTabSz="685509" rtl="0"/>
            <a:endParaRPr lang="en-US" kern="1200">
              <a:solidFill>
                <a:prstClr val="white"/>
              </a:solidFill>
            </a:endParaRPr>
          </a:p>
        </p:txBody>
      </p:sp>
      <p:sp>
        <p:nvSpPr>
          <p:cNvPr id="12" name="TextBox 11"/>
          <p:cNvSpPr txBox="1"/>
          <p:nvPr userDrawn="1"/>
        </p:nvSpPr>
        <p:spPr>
          <a:xfrm>
            <a:off x="6858000" y="762004"/>
            <a:ext cx="2209800" cy="403928"/>
          </a:xfrm>
          <a:prstGeom prst="rect">
            <a:avLst/>
          </a:prstGeom>
          <a:noFill/>
        </p:spPr>
        <p:txBody>
          <a:bodyPr wrap="square" lIns="68552" tIns="34276" rIns="68552" bIns="34276" rtlCol="0">
            <a:spAutoFit/>
          </a:bodyPr>
          <a:lstStyle/>
          <a:p>
            <a:pPr algn="ctr" defTabSz="685509" rtl="0"/>
            <a:r>
              <a:rPr lang="en-US" sz="2175" b="1" kern="1200" spc="-113" dirty="0">
                <a:solidFill>
                  <a:prstClr val="white"/>
                </a:solidFill>
                <a:latin typeface="Arial"/>
                <a:ea typeface="+mn-ea"/>
                <a:cs typeface="Arial"/>
              </a:rPr>
              <a:t>BITS</a:t>
            </a:r>
            <a:r>
              <a:rPr lang="en-US" sz="2175" kern="1200" spc="-113" dirty="0">
                <a:solidFill>
                  <a:prstClr val="white"/>
                </a:solidFill>
                <a:latin typeface="Arial"/>
                <a:ea typeface="+mn-ea"/>
                <a:cs typeface="Arial"/>
              </a:rPr>
              <a:t> Pilani</a:t>
            </a:r>
          </a:p>
        </p:txBody>
      </p:sp>
    </p:spTree>
    <p:extLst>
      <p:ext uri="{BB962C8B-B14F-4D97-AF65-F5344CB8AC3E}">
        <p14:creationId xmlns:p14="http://schemas.microsoft.com/office/powerpoint/2010/main" val="614032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42"/>
            <a:ext cx="8229600" cy="4525963"/>
          </a:xfrm>
        </p:spPr>
        <p:txBody>
          <a:bodyPr/>
          <a:lstStyle>
            <a:lvl1pPr marL="257066" marR="0" indent="-257066" algn="l" defTabSz="685509"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6977" marR="0" indent="-214223" algn="l" defTabSz="685509"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196179"/>
          </a:xfrm>
          <a:prstGeom prst="rect">
            <a:avLst/>
          </a:prstGeom>
          <a:noFill/>
        </p:spPr>
        <p:txBody>
          <a:bodyPr wrap="square" lIns="68552" tIns="34276" rIns="68552" bIns="34276" rtlCol="0">
            <a:spAutoFit/>
          </a:bodyPr>
          <a:lstStyle/>
          <a:p>
            <a:pPr algn="r" defTabSz="685509" rtl="0"/>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Deemed to be University under Section 3, UGC Act</a:t>
            </a:r>
          </a:p>
        </p:txBody>
      </p:sp>
      <p:grpSp>
        <p:nvGrpSpPr>
          <p:cNvPr id="2" name="Group 11"/>
          <p:cNvGrpSpPr/>
          <p:nvPr userDrawn="1"/>
        </p:nvGrpSpPr>
        <p:grpSpPr>
          <a:xfrm>
            <a:off x="2083892" y="6550677"/>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6629405" y="5"/>
            <a:ext cx="2193193" cy="692697"/>
          </a:xfrm>
          <a:prstGeom prst="rect">
            <a:avLst/>
          </a:prstGeom>
        </p:spPr>
      </p:pic>
      <p:grpSp>
        <p:nvGrpSpPr>
          <p:cNvPr id="4" name="Group 18"/>
          <p:cNvGrpSpPr/>
          <p:nvPr userDrawn="1"/>
        </p:nvGrpSpPr>
        <p:grpSpPr>
          <a:xfrm>
            <a:off x="2133600" y="6553206"/>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grpSp>
        <p:nvGrpSpPr>
          <p:cNvPr id="5" name="Group 22"/>
          <p:cNvGrpSpPr/>
          <p:nvPr userDrawn="1"/>
        </p:nvGrpSpPr>
        <p:grpSpPr>
          <a:xfrm>
            <a:off x="0" y="1295406"/>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dirty="0"/>
              <a:t>Slide heading here and it can run in two lines</a:t>
            </a:r>
          </a:p>
        </p:txBody>
      </p:sp>
      <p:sp>
        <p:nvSpPr>
          <p:cNvPr id="23" name="Slide Number Placeholder 2"/>
          <p:cNvSpPr>
            <a:spLocks noGrp="1"/>
          </p:cNvSpPr>
          <p:nvPr>
            <p:ph type="sldNum" sz="quarter" idx="11"/>
          </p:nvPr>
        </p:nvSpPr>
        <p:spPr>
          <a:xfrm>
            <a:off x="381000" y="6492877"/>
            <a:ext cx="2133600" cy="365125"/>
          </a:xfrm>
        </p:spPr>
        <p:txBody>
          <a:bodyPr/>
          <a:lstStyle>
            <a:lvl1pPr>
              <a:defRPr sz="1200"/>
            </a:lvl1pPr>
          </a:lstStyle>
          <a:p>
            <a:fld id="{BD0827E9-CFC9-46E1-A7D1-8887B5DA61F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642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C55C652-FC7F-4E15-B2B8-09AF2DB910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06915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2"/>
            <a:ext cx="2133600" cy="365125"/>
          </a:xfrm>
          <a:prstGeom prst="rect">
            <a:avLst/>
          </a:prstGeom>
        </p:spPr>
        <p:txBody>
          <a:bodyPr lIns="91402" tIns="45701" rIns="91402" bIns="45701"/>
          <a:lstStyle/>
          <a:p>
            <a:pPr algn="l" defTabSz="685509" rtl="0"/>
            <a:endParaRPr lang="en-US" kern="1200">
              <a:solidFill>
                <a:prstClr val="black"/>
              </a:solidFill>
              <a:ea typeface="+mn-ea"/>
              <a:cs typeface="+mn-cs"/>
            </a:endParaRPr>
          </a:p>
        </p:txBody>
      </p:sp>
      <p:sp>
        <p:nvSpPr>
          <p:cNvPr id="4" name="Footer Placeholder 3"/>
          <p:cNvSpPr>
            <a:spLocks noGrp="1"/>
          </p:cNvSpPr>
          <p:nvPr>
            <p:ph type="ftr" sz="quarter" idx="11"/>
          </p:nvPr>
        </p:nvSpPr>
        <p:spPr>
          <a:xfrm>
            <a:off x="3124201" y="6356352"/>
            <a:ext cx="2895600" cy="365125"/>
          </a:xfrm>
          <a:prstGeom prst="rect">
            <a:avLst/>
          </a:prstGeom>
        </p:spPr>
        <p:txBody>
          <a:bodyPr lIns="91402" tIns="45701" rIns="91402" bIns="45701"/>
          <a:lstStyle/>
          <a:p>
            <a:pPr algn="l" defTabSz="685509" rtl="0"/>
            <a:endParaRPr lang="en-US" kern="1200">
              <a:solidFill>
                <a:prstClr val="black"/>
              </a:solidFill>
              <a:ea typeface="+mn-ea"/>
              <a:cs typeface="+mn-cs"/>
            </a:endParaRPr>
          </a:p>
        </p:txBody>
      </p:sp>
      <p:sp>
        <p:nvSpPr>
          <p:cNvPr id="5" name="Slide Number Placeholder 4"/>
          <p:cNvSpPr>
            <a:spLocks noGrp="1"/>
          </p:cNvSpPr>
          <p:nvPr>
            <p:ph type="sldNum" sz="quarter" idx="12"/>
          </p:nvPr>
        </p:nvSpPr>
        <p:spPr/>
        <p:txBody>
          <a:bodyPr/>
          <a:lstStyle/>
          <a:p>
            <a:fld id="{BC8D7E44-7D4F-4942-A8C9-2DF6BF8399E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0229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4400"/>
              <a:t>Title Text</a:t>
            </a:r>
          </a:p>
        </p:txBody>
      </p:sp>
      <p:sp>
        <p:nvSpPr>
          <p:cNvPr id="11" name="Shape 11"/>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7" name="Picture 16" descr="Picture 7.png"/>
          <p:cNvPicPr>
            <a:picLocks noChangeAspect="1"/>
          </p:cNvPicPr>
          <p:nvPr userDrawn="1"/>
        </p:nvPicPr>
        <p:blipFill>
          <a:blip r:embed="rId2" cstate="print"/>
          <a:srcRect l="1923" b="5336"/>
          <a:stretch>
            <a:fillRect/>
          </a:stretch>
        </p:blipFill>
        <p:spPr>
          <a:xfrm>
            <a:off x="6629405" y="5"/>
            <a:ext cx="2193193" cy="692697"/>
          </a:xfrm>
          <a:prstGeom prst="rect">
            <a:avLst/>
          </a:prstGeom>
        </p:spPr>
      </p:pic>
      <p:sp>
        <p:nvSpPr>
          <p:cNvPr id="3" name="Content Placeholder 2"/>
          <p:cNvSpPr>
            <a:spLocks noGrp="1"/>
          </p:cNvSpPr>
          <p:nvPr userDrawn="1">
            <p:ph sz="half" idx="1" hasCustomPrompt="1"/>
          </p:nvPr>
        </p:nvSpPr>
        <p:spPr>
          <a:xfrm>
            <a:off x="457200" y="1600206"/>
            <a:ext cx="4038600" cy="4525963"/>
          </a:xfrm>
        </p:spPr>
        <p:txBody>
          <a:bodyPr/>
          <a:lstStyle>
            <a:lvl1pPr marL="257066" marR="0" indent="-257066" algn="l" defTabSz="685509"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6977" marR="0" indent="-214223" algn="l" defTabSz="685509" rtl="0" eaLnBrk="1" fontAlgn="auto" latinLnBrk="0" hangingPunct="1">
              <a:lnSpc>
                <a:spcPct val="100000"/>
              </a:lnSpc>
              <a:spcBef>
                <a:spcPct val="20000"/>
              </a:spcBef>
              <a:spcAft>
                <a:spcPts val="0"/>
              </a:spcAft>
              <a:buClrTx/>
              <a:buSzTx/>
              <a:buFont typeface="Arial" pitchFamily="34" charset="0"/>
              <a:buChar char="–"/>
              <a:tabLst/>
              <a:defRPr sz="1200"/>
            </a:lvl2pPr>
            <a:lvl3pPr>
              <a:defRPr sz="1500"/>
            </a:lvl3pPr>
            <a:lvl4pPr>
              <a:defRPr sz="1350"/>
            </a:lvl4pPr>
            <a:lvl5pPr>
              <a:defRPr sz="1350"/>
            </a:lvl5pPr>
            <a:lvl6pPr>
              <a:defRPr sz="1350"/>
            </a:lvl6pPr>
            <a:lvl7pPr>
              <a:defRPr sz="1350"/>
            </a:lvl7pPr>
            <a:lvl8pPr>
              <a:defRPr sz="1350"/>
            </a:lvl8pPr>
            <a:lvl9pPr>
              <a:defRPr sz="1350"/>
            </a:lvl9pPr>
          </a:lstStyle>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endParaRPr lang="en-US" dirty="0"/>
          </a:p>
        </p:txBody>
      </p:sp>
      <p:sp>
        <p:nvSpPr>
          <p:cNvPr id="4" name="Content Placeholder 3"/>
          <p:cNvSpPr>
            <a:spLocks noGrp="1"/>
          </p:cNvSpPr>
          <p:nvPr userDrawn="1">
            <p:ph sz="half" idx="2" hasCustomPrompt="1"/>
          </p:nvPr>
        </p:nvSpPr>
        <p:spPr>
          <a:xfrm>
            <a:off x="4953000" y="1600206"/>
            <a:ext cx="4038600" cy="4525963"/>
          </a:xfrm>
        </p:spPr>
        <p:txBody>
          <a:bodyPr/>
          <a:lstStyle>
            <a:lvl1pPr marL="257066" marR="0" indent="-257066" algn="l" defTabSz="685509"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6977" marR="0" indent="-214223" algn="l" defTabSz="685509"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vl3pPr>
              <a:defRPr sz="1500"/>
            </a:lvl3pPr>
            <a:lvl4pPr>
              <a:defRPr sz="1350"/>
            </a:lvl4pPr>
            <a:lvl5pPr>
              <a:defRPr sz="1350"/>
            </a:lvl5pPr>
            <a:lvl6pPr>
              <a:defRPr sz="1350"/>
            </a:lvl6pPr>
            <a:lvl7pPr>
              <a:defRPr sz="1350"/>
            </a:lvl7pPr>
            <a:lvl8pPr>
              <a:defRPr sz="1350"/>
            </a:lvl8pPr>
            <a:lvl9pPr>
              <a:defRPr sz="1350"/>
            </a:lvl9pPr>
          </a:lstStyle>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lvl="1"/>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6977" marR="0" lvl="1" indent="-214223" algn="l" defTabSz="68550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257066" marR="0" lvl="0" indent="-257066" algn="l" defTabSz="68550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lvl="1"/>
            <a:endParaRPr lang="en-US" dirty="0"/>
          </a:p>
          <a:p>
            <a:pPr lvl="1"/>
            <a:endParaRPr lang="en-US" dirty="0"/>
          </a:p>
        </p:txBody>
      </p:sp>
      <p:sp>
        <p:nvSpPr>
          <p:cNvPr id="19" name="Content Placeholder 18"/>
          <p:cNvSpPr>
            <a:spLocks noGrp="1"/>
          </p:cNvSpPr>
          <p:nvPr userDrawn="1">
            <p:ph sz="quarter" idx="10" hasCustomPrompt="1"/>
          </p:nvPr>
        </p:nvSpPr>
        <p:spPr>
          <a:xfrm>
            <a:off x="304800" y="152400"/>
            <a:ext cx="6324600" cy="1143000"/>
          </a:xfrm>
        </p:spPr>
        <p:txBody>
          <a:bodyPr anchor="ctr" anchorCtr="0">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dirty="0"/>
              <a:t>Slide heading here and it can run in two lines</a:t>
            </a:r>
          </a:p>
        </p:txBody>
      </p:sp>
      <p:grpSp>
        <p:nvGrpSpPr>
          <p:cNvPr id="2" name="Group 19"/>
          <p:cNvGrpSpPr/>
          <p:nvPr userDrawn="1"/>
        </p:nvGrpSpPr>
        <p:grpSpPr>
          <a:xfrm>
            <a:off x="0" y="1295406"/>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grpSp>
        <p:nvGrpSpPr>
          <p:cNvPr id="5" name="Group 28"/>
          <p:cNvGrpSpPr/>
          <p:nvPr userDrawn="1"/>
        </p:nvGrpSpPr>
        <p:grpSpPr>
          <a:xfrm>
            <a:off x="2133600" y="6553206"/>
            <a:ext cx="7010400" cy="45719"/>
            <a:chOff x="1905000" y="6553200"/>
            <a:chExt cx="7010400" cy="45719"/>
          </a:xfrm>
        </p:grpSpPr>
        <p:sp>
          <p:nvSpPr>
            <p:cNvPr id="30" name="Rectangle 2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32" name="Rectangle 3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sp>
        <p:nvSpPr>
          <p:cNvPr id="34" name="TextBox 33"/>
          <p:cNvSpPr txBox="1"/>
          <p:nvPr userDrawn="1"/>
        </p:nvSpPr>
        <p:spPr>
          <a:xfrm>
            <a:off x="3276600" y="6596390"/>
            <a:ext cx="5867400" cy="196179"/>
          </a:xfrm>
          <a:prstGeom prst="rect">
            <a:avLst/>
          </a:prstGeom>
          <a:noFill/>
        </p:spPr>
        <p:txBody>
          <a:bodyPr wrap="square" lIns="68552" tIns="34276" rIns="68552" bIns="34276" rtlCol="0">
            <a:spAutoFit/>
          </a:bodyPr>
          <a:lstStyle/>
          <a:p>
            <a:pPr algn="r" defTabSz="685509" rtl="0"/>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Pilani Campus</a:t>
            </a:r>
          </a:p>
        </p:txBody>
      </p:sp>
    </p:spTree>
    <p:extLst>
      <p:ext uri="{BB962C8B-B14F-4D97-AF65-F5344CB8AC3E}">
        <p14:creationId xmlns:p14="http://schemas.microsoft.com/office/powerpoint/2010/main" val="3415072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5" y="1535112"/>
            <a:ext cx="4040188" cy="827087"/>
          </a:xfrm>
        </p:spPr>
        <p:txBody>
          <a:bodyPr anchor="b"/>
          <a:lstStyle>
            <a:lvl1pPr marL="0" indent="0">
              <a:buNone/>
              <a:defRPr sz="1800" b="1"/>
            </a:lvl1pPr>
            <a:lvl2pPr marL="342756" indent="0">
              <a:buNone/>
              <a:defRPr sz="1500" b="1"/>
            </a:lvl2pPr>
            <a:lvl3pPr marL="685509" indent="0">
              <a:buNone/>
              <a:defRPr sz="1350" b="1"/>
            </a:lvl3pPr>
            <a:lvl4pPr marL="1028265" indent="0">
              <a:buNone/>
              <a:defRPr sz="1200" b="1"/>
            </a:lvl4pPr>
            <a:lvl5pPr marL="1371019" indent="0">
              <a:buNone/>
              <a:defRPr sz="1200" b="1"/>
            </a:lvl5pPr>
            <a:lvl6pPr marL="1713774" indent="0">
              <a:buNone/>
              <a:defRPr sz="1200" b="1"/>
            </a:lvl6pPr>
            <a:lvl7pPr marL="2056528" indent="0">
              <a:buNone/>
              <a:defRPr sz="1200" b="1"/>
            </a:lvl7pPr>
            <a:lvl8pPr marL="2399283" indent="0">
              <a:buNone/>
              <a:defRPr sz="1200" b="1"/>
            </a:lvl8pPr>
            <a:lvl9pPr marL="2742038"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5" y="2362201"/>
            <a:ext cx="4040188"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2"/>
            <a:ext cx="4041775" cy="827087"/>
          </a:xfrm>
        </p:spPr>
        <p:txBody>
          <a:bodyPr anchor="b"/>
          <a:lstStyle>
            <a:lvl1pPr marL="0" indent="0">
              <a:buNone/>
              <a:defRPr sz="1800" b="1"/>
            </a:lvl1pPr>
            <a:lvl2pPr marL="342756" indent="0">
              <a:buNone/>
              <a:defRPr sz="1500" b="1"/>
            </a:lvl2pPr>
            <a:lvl3pPr marL="685509" indent="0">
              <a:buNone/>
              <a:defRPr sz="1350" b="1"/>
            </a:lvl3pPr>
            <a:lvl4pPr marL="1028265" indent="0">
              <a:buNone/>
              <a:defRPr sz="1200" b="1"/>
            </a:lvl4pPr>
            <a:lvl5pPr marL="1371019" indent="0">
              <a:buNone/>
              <a:defRPr sz="1200" b="1"/>
            </a:lvl5pPr>
            <a:lvl6pPr marL="1713774" indent="0">
              <a:buNone/>
              <a:defRPr sz="1200" b="1"/>
            </a:lvl6pPr>
            <a:lvl7pPr marL="2056528" indent="0">
              <a:buNone/>
              <a:defRPr sz="1200" b="1"/>
            </a:lvl7pPr>
            <a:lvl8pPr marL="2399283" indent="0">
              <a:buNone/>
              <a:defRPr sz="1200" b="1"/>
            </a:lvl8pPr>
            <a:lvl9pPr marL="274203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362201"/>
            <a:ext cx="4041775"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dirty="0"/>
              <a:t>Slide heading here and it can run in two lines</a:t>
            </a:r>
          </a:p>
        </p:txBody>
      </p:sp>
      <p:grpSp>
        <p:nvGrpSpPr>
          <p:cNvPr id="2" name="Group 10"/>
          <p:cNvGrpSpPr/>
          <p:nvPr userDrawn="1"/>
        </p:nvGrpSpPr>
        <p:grpSpPr>
          <a:xfrm>
            <a:off x="0" y="1295406"/>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grpSp>
        <p:nvGrpSpPr>
          <p:cNvPr id="7" name="Group 15"/>
          <p:cNvGrpSpPr/>
          <p:nvPr userDrawn="1"/>
        </p:nvGrpSpPr>
        <p:grpSpPr>
          <a:xfrm>
            <a:off x="2133600" y="6553206"/>
            <a:ext cx="7010400" cy="45719"/>
            <a:chOff x="1905000" y="6553200"/>
            <a:chExt cx="7010400" cy="45719"/>
          </a:xfrm>
        </p:grpSpPr>
        <p:sp>
          <p:nvSpPr>
            <p:cNvPr id="17" name="Rectangle 1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9" name="Rectangle 1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pic>
        <p:nvPicPr>
          <p:cNvPr id="20" name="Picture 19" descr="Picture 7.png"/>
          <p:cNvPicPr>
            <a:picLocks noChangeAspect="1"/>
          </p:cNvPicPr>
          <p:nvPr userDrawn="1"/>
        </p:nvPicPr>
        <p:blipFill>
          <a:blip r:embed="rId2" cstate="print"/>
          <a:srcRect l="1923" b="5336"/>
          <a:stretch>
            <a:fillRect/>
          </a:stretch>
        </p:blipFill>
        <p:spPr>
          <a:xfrm>
            <a:off x="6629405" y="5"/>
            <a:ext cx="2193193" cy="692697"/>
          </a:xfrm>
          <a:prstGeom prst="rect">
            <a:avLst/>
          </a:prstGeom>
        </p:spPr>
      </p:pic>
      <p:sp>
        <p:nvSpPr>
          <p:cNvPr id="21" name="TextBox 20"/>
          <p:cNvSpPr txBox="1"/>
          <p:nvPr userDrawn="1"/>
        </p:nvSpPr>
        <p:spPr>
          <a:xfrm>
            <a:off x="3276600" y="6596390"/>
            <a:ext cx="5867400" cy="196179"/>
          </a:xfrm>
          <a:prstGeom prst="rect">
            <a:avLst/>
          </a:prstGeom>
          <a:noFill/>
        </p:spPr>
        <p:txBody>
          <a:bodyPr wrap="square" lIns="68552" tIns="34276" rIns="68552" bIns="34276" rtlCol="0">
            <a:spAutoFit/>
          </a:bodyPr>
          <a:lstStyle/>
          <a:p>
            <a:pPr algn="r" defTabSz="685509" rtl="0"/>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Deemed to be University under Section 3 of UGC Act, 1956</a:t>
            </a:r>
          </a:p>
        </p:txBody>
      </p:sp>
    </p:spTree>
    <p:extLst>
      <p:ext uri="{BB962C8B-B14F-4D97-AF65-F5344CB8AC3E}">
        <p14:creationId xmlns:p14="http://schemas.microsoft.com/office/powerpoint/2010/main" val="3518597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dirty="0"/>
              <a:t>Slide heading here and it can run in two lines</a:t>
            </a:r>
          </a:p>
        </p:txBody>
      </p:sp>
      <p:grpSp>
        <p:nvGrpSpPr>
          <p:cNvPr id="2" name="Group 5"/>
          <p:cNvGrpSpPr/>
          <p:nvPr userDrawn="1"/>
        </p:nvGrpSpPr>
        <p:grpSpPr>
          <a:xfrm>
            <a:off x="0" y="1295406"/>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grpSp>
        <p:nvGrpSpPr>
          <p:cNvPr id="3" name="Group 10"/>
          <p:cNvGrpSpPr/>
          <p:nvPr userDrawn="1"/>
        </p:nvGrpSpPr>
        <p:grpSpPr>
          <a:xfrm>
            <a:off x="2133600" y="6553206"/>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sp>
        <p:nvSpPr>
          <p:cNvPr id="16" name="TextBox 15"/>
          <p:cNvSpPr txBox="1"/>
          <p:nvPr userDrawn="1"/>
        </p:nvSpPr>
        <p:spPr>
          <a:xfrm>
            <a:off x="3276600" y="6596390"/>
            <a:ext cx="5867400" cy="196179"/>
          </a:xfrm>
          <a:prstGeom prst="rect">
            <a:avLst/>
          </a:prstGeom>
          <a:noFill/>
        </p:spPr>
        <p:txBody>
          <a:bodyPr wrap="square" lIns="68552" tIns="34276" rIns="68552" bIns="34276" rtlCol="0">
            <a:spAutoFit/>
          </a:bodyPr>
          <a:lstStyle/>
          <a:p>
            <a:pPr algn="r" defTabSz="685509" rtl="0"/>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Deemed to be University under Section 3 of UGC Act, 1956</a:t>
            </a:r>
          </a:p>
        </p:txBody>
      </p:sp>
    </p:spTree>
    <p:extLst>
      <p:ext uri="{BB962C8B-B14F-4D97-AF65-F5344CB8AC3E}">
        <p14:creationId xmlns:p14="http://schemas.microsoft.com/office/powerpoint/2010/main" val="2277175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6"/>
            <a:ext cx="5111750" cy="4525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600206"/>
            <a:ext cx="3008313" cy="4525963"/>
          </a:xfrm>
        </p:spPr>
        <p:txBody>
          <a:bodyPr/>
          <a:lstStyle>
            <a:lvl1pPr marL="0" indent="0">
              <a:buNone/>
              <a:defRPr sz="1050"/>
            </a:lvl1pPr>
            <a:lvl2pPr marL="342756" indent="0">
              <a:buNone/>
              <a:defRPr sz="900"/>
            </a:lvl2pPr>
            <a:lvl3pPr marL="685509" indent="0">
              <a:buNone/>
              <a:defRPr sz="750"/>
            </a:lvl3pPr>
            <a:lvl4pPr marL="1028265" indent="0">
              <a:buNone/>
              <a:defRPr sz="675"/>
            </a:lvl4pPr>
            <a:lvl5pPr marL="1371019" indent="0">
              <a:buNone/>
              <a:defRPr sz="675"/>
            </a:lvl5pPr>
            <a:lvl6pPr marL="1713774" indent="0">
              <a:buNone/>
              <a:defRPr sz="675"/>
            </a:lvl6pPr>
            <a:lvl7pPr marL="2056528" indent="0">
              <a:buNone/>
              <a:defRPr sz="675"/>
            </a:lvl7pPr>
            <a:lvl8pPr marL="2399283" indent="0">
              <a:buNone/>
              <a:defRPr sz="675"/>
            </a:lvl8pPr>
            <a:lvl9pPr marL="2742038" indent="0">
              <a:buNone/>
              <a:defRPr sz="675"/>
            </a:lvl9pPr>
          </a:lstStyle>
          <a:p>
            <a:pPr lvl="0"/>
            <a:r>
              <a:rPr lang="en-US"/>
              <a:t>Click to edit Master text styles</a:t>
            </a:r>
          </a:p>
        </p:txBody>
      </p:sp>
      <p:sp>
        <p:nvSpPr>
          <p:cNvPr id="8" name="Content Placeholder 18"/>
          <p:cNvSpPr>
            <a:spLocks noGrp="1"/>
          </p:cNvSpPr>
          <p:nvPr>
            <p:ph sz="quarter" idx="13" hasCustomPrompt="1"/>
          </p:nvPr>
        </p:nvSpPr>
        <p:spPr>
          <a:xfrm>
            <a:off x="304800" y="152400"/>
            <a:ext cx="6324600" cy="1143000"/>
          </a:xfrm>
        </p:spPr>
        <p:txBody>
          <a:bodyPr anchor="ctr" anchorCtr="0">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dirty="0"/>
              <a:t>Slide heading here and it can run in two lines</a:t>
            </a:r>
          </a:p>
        </p:txBody>
      </p:sp>
      <p:grpSp>
        <p:nvGrpSpPr>
          <p:cNvPr id="2" name="Group 8"/>
          <p:cNvGrpSpPr/>
          <p:nvPr userDrawn="1"/>
        </p:nvGrpSpPr>
        <p:grpSpPr>
          <a:xfrm>
            <a:off x="0" y="1295406"/>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grpSp>
        <p:nvGrpSpPr>
          <p:cNvPr id="5" name="Group 13"/>
          <p:cNvGrpSpPr/>
          <p:nvPr userDrawn="1"/>
        </p:nvGrpSpPr>
        <p:grpSpPr>
          <a:xfrm>
            <a:off x="2133600" y="6553206"/>
            <a:ext cx="7010400" cy="45719"/>
            <a:chOff x="1905000" y="6553200"/>
            <a:chExt cx="7010400" cy="45719"/>
          </a:xfrm>
        </p:grpSpPr>
        <p:sp>
          <p:nvSpPr>
            <p:cNvPr id="15" name="Rectangle 1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7" name="Rectangle 1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pic>
        <p:nvPicPr>
          <p:cNvPr id="18" name="Picture 17" descr="Picture 7.png"/>
          <p:cNvPicPr>
            <a:picLocks noChangeAspect="1"/>
          </p:cNvPicPr>
          <p:nvPr userDrawn="1"/>
        </p:nvPicPr>
        <p:blipFill>
          <a:blip r:embed="rId2" cstate="print"/>
          <a:srcRect l="1923" b="5336"/>
          <a:stretch>
            <a:fillRect/>
          </a:stretch>
        </p:blipFill>
        <p:spPr>
          <a:xfrm>
            <a:off x="6629405" y="5"/>
            <a:ext cx="2193193" cy="692697"/>
          </a:xfrm>
          <a:prstGeom prst="rect">
            <a:avLst/>
          </a:prstGeom>
        </p:spPr>
      </p:pic>
      <p:sp>
        <p:nvSpPr>
          <p:cNvPr id="20" name="TextBox 19"/>
          <p:cNvSpPr txBox="1"/>
          <p:nvPr userDrawn="1"/>
        </p:nvSpPr>
        <p:spPr>
          <a:xfrm>
            <a:off x="3276600" y="6596390"/>
            <a:ext cx="5867400" cy="196179"/>
          </a:xfrm>
          <a:prstGeom prst="rect">
            <a:avLst/>
          </a:prstGeom>
          <a:noFill/>
        </p:spPr>
        <p:txBody>
          <a:bodyPr wrap="square" lIns="68552" tIns="34276" rIns="68552" bIns="34276" rtlCol="0">
            <a:spAutoFit/>
          </a:bodyPr>
          <a:lstStyle/>
          <a:p>
            <a:pPr algn="r" defTabSz="685509" rtl="0"/>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Pilani Campus</a:t>
            </a:r>
          </a:p>
        </p:txBody>
      </p:sp>
    </p:spTree>
    <p:extLst>
      <p:ext uri="{BB962C8B-B14F-4D97-AF65-F5344CB8AC3E}">
        <p14:creationId xmlns:p14="http://schemas.microsoft.com/office/powerpoint/2010/main" val="6249804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07025"/>
            <a:ext cx="5486400" cy="304800"/>
          </a:xfrm>
        </p:spPr>
        <p:txBody>
          <a:bodyPr anchor="b">
            <a:normAutofit/>
          </a:bodyPr>
          <a:lstStyle>
            <a:lvl1pPr algn="l">
              <a:defRPr sz="1350" b="1" spc="0"/>
            </a:lvl1pPr>
          </a:lstStyle>
          <a:p>
            <a:r>
              <a:rPr lang="en-US" dirty="0"/>
              <a:t>Click to edit Master title style</a:t>
            </a:r>
          </a:p>
        </p:txBody>
      </p:sp>
      <p:sp>
        <p:nvSpPr>
          <p:cNvPr id="3" name="Picture Placeholder 2"/>
          <p:cNvSpPr>
            <a:spLocks noGrp="1"/>
          </p:cNvSpPr>
          <p:nvPr>
            <p:ph type="pic" idx="1"/>
          </p:nvPr>
        </p:nvSpPr>
        <p:spPr>
          <a:xfrm>
            <a:off x="1792288" y="1828801"/>
            <a:ext cx="5486400" cy="3429001"/>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a:lstStyle>
            <a:lvl1pPr marL="0" indent="0">
              <a:buNone/>
              <a:defRPr sz="2400"/>
            </a:lvl1pPr>
            <a:lvl2pPr marL="342756" indent="0">
              <a:buNone/>
              <a:defRPr sz="2100"/>
            </a:lvl2pPr>
            <a:lvl3pPr marL="685509" indent="0">
              <a:buNone/>
              <a:defRPr sz="1800"/>
            </a:lvl3pPr>
            <a:lvl4pPr marL="1028265" indent="0">
              <a:buNone/>
              <a:defRPr sz="1500"/>
            </a:lvl4pPr>
            <a:lvl5pPr marL="1371019" indent="0">
              <a:buNone/>
              <a:defRPr sz="1500"/>
            </a:lvl5pPr>
            <a:lvl6pPr marL="1713774" indent="0">
              <a:buNone/>
              <a:defRPr sz="1500"/>
            </a:lvl6pPr>
            <a:lvl7pPr marL="2056528" indent="0">
              <a:buNone/>
              <a:defRPr sz="1500"/>
            </a:lvl7pPr>
            <a:lvl8pPr marL="2399283" indent="0">
              <a:buNone/>
              <a:defRPr sz="1500"/>
            </a:lvl8pPr>
            <a:lvl9pPr marL="2742038" indent="0">
              <a:buNone/>
              <a:defRPr sz="1500"/>
            </a:lvl9pPr>
          </a:lstStyle>
          <a:p>
            <a:endParaRPr lang="en-US"/>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200"/>
            </a:lvl1pPr>
            <a:lvl2pPr marL="342756" indent="0">
              <a:buNone/>
              <a:defRPr sz="900"/>
            </a:lvl2pPr>
            <a:lvl3pPr marL="685509" indent="0">
              <a:buNone/>
              <a:defRPr sz="750"/>
            </a:lvl3pPr>
            <a:lvl4pPr marL="1028265" indent="0">
              <a:buNone/>
              <a:defRPr sz="675"/>
            </a:lvl4pPr>
            <a:lvl5pPr marL="1371019" indent="0">
              <a:buNone/>
              <a:defRPr sz="675"/>
            </a:lvl5pPr>
            <a:lvl6pPr marL="1713774" indent="0">
              <a:buNone/>
              <a:defRPr sz="675"/>
            </a:lvl6pPr>
            <a:lvl7pPr marL="2056528" indent="0">
              <a:buNone/>
              <a:defRPr sz="675"/>
            </a:lvl7pPr>
            <a:lvl8pPr marL="2399283" indent="0">
              <a:buNone/>
              <a:defRPr sz="675"/>
            </a:lvl8pPr>
            <a:lvl9pPr marL="2742038" indent="0">
              <a:buNone/>
              <a:defRPr sz="675"/>
            </a:lvl9pPr>
          </a:lstStyle>
          <a:p>
            <a:pPr lvl="0"/>
            <a:r>
              <a:rPr lang="en-US" dirty="0"/>
              <a:t>Click to edit Master text styles</a:t>
            </a:r>
          </a:p>
        </p:txBody>
      </p:sp>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dirty="0"/>
              <a:t>Slide heading here and it can run in two lines</a:t>
            </a:r>
          </a:p>
        </p:txBody>
      </p:sp>
      <p:grpSp>
        <p:nvGrpSpPr>
          <p:cNvPr id="6" name="Group 5"/>
          <p:cNvGrpSpPr/>
          <p:nvPr userDrawn="1"/>
        </p:nvGrpSpPr>
        <p:grpSpPr>
          <a:xfrm>
            <a:off x="0" y="1295406"/>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grpSp>
        <p:nvGrpSpPr>
          <p:cNvPr id="10" name="Group 10"/>
          <p:cNvGrpSpPr/>
          <p:nvPr userDrawn="1"/>
        </p:nvGrpSpPr>
        <p:grpSpPr>
          <a:xfrm>
            <a:off x="2133600" y="6553206"/>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pic>
        <p:nvPicPr>
          <p:cNvPr id="15" name="Picture 14" descr="Picture 7.png"/>
          <p:cNvPicPr>
            <a:picLocks noChangeAspect="1"/>
          </p:cNvPicPr>
          <p:nvPr userDrawn="1"/>
        </p:nvPicPr>
        <p:blipFill>
          <a:blip r:embed="rId2" cstate="print"/>
          <a:srcRect l="1923" b="5336"/>
          <a:stretch>
            <a:fillRect/>
          </a:stretch>
        </p:blipFill>
        <p:spPr>
          <a:xfrm>
            <a:off x="6629405" y="5"/>
            <a:ext cx="2193193" cy="692697"/>
          </a:xfrm>
          <a:prstGeom prst="rect">
            <a:avLst/>
          </a:prstGeom>
        </p:spPr>
      </p:pic>
      <p:sp>
        <p:nvSpPr>
          <p:cNvPr id="17" name="TextBox 16"/>
          <p:cNvSpPr txBox="1"/>
          <p:nvPr userDrawn="1"/>
        </p:nvSpPr>
        <p:spPr>
          <a:xfrm>
            <a:off x="3276600" y="6596390"/>
            <a:ext cx="5867400" cy="196179"/>
          </a:xfrm>
          <a:prstGeom prst="rect">
            <a:avLst/>
          </a:prstGeom>
          <a:noFill/>
        </p:spPr>
        <p:txBody>
          <a:bodyPr wrap="square" lIns="68552" tIns="34276" rIns="68552" bIns="34276" rtlCol="0">
            <a:spAutoFit/>
          </a:bodyPr>
          <a:lstStyle/>
          <a:p>
            <a:pPr algn="r" defTabSz="685509" rtl="0"/>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Pilani Campus</a:t>
            </a:r>
          </a:p>
        </p:txBody>
      </p:sp>
    </p:spTree>
    <p:extLst>
      <p:ext uri="{BB962C8B-B14F-4D97-AF65-F5344CB8AC3E}">
        <p14:creationId xmlns:p14="http://schemas.microsoft.com/office/powerpoint/2010/main" val="1123000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dirty="0"/>
              <a:t>Slide heading here and it can run in two lines</a:t>
            </a:r>
          </a:p>
        </p:txBody>
      </p:sp>
      <p:grpSp>
        <p:nvGrpSpPr>
          <p:cNvPr id="2" name="Group 19"/>
          <p:cNvGrpSpPr/>
          <p:nvPr userDrawn="1"/>
        </p:nvGrpSpPr>
        <p:grpSpPr>
          <a:xfrm>
            <a:off x="0" y="1295406"/>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grpSp>
        <p:nvGrpSpPr>
          <p:cNvPr id="4" name="Group 24"/>
          <p:cNvGrpSpPr/>
          <p:nvPr userDrawn="1"/>
        </p:nvGrpSpPr>
        <p:grpSpPr>
          <a:xfrm>
            <a:off x="2133600" y="6553206"/>
            <a:ext cx="7010400" cy="45719"/>
            <a:chOff x="1905000" y="6553200"/>
            <a:chExt cx="7010400" cy="45719"/>
          </a:xfrm>
        </p:grpSpPr>
        <p:sp>
          <p:nvSpPr>
            <p:cNvPr id="26" name="Rectangle 25"/>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7" name="Rectangle 2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28" name="Rectangle 27"/>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pic>
        <p:nvPicPr>
          <p:cNvPr id="29" name="Picture 28" descr="Picture 7.png"/>
          <p:cNvPicPr>
            <a:picLocks noChangeAspect="1"/>
          </p:cNvPicPr>
          <p:nvPr userDrawn="1"/>
        </p:nvPicPr>
        <p:blipFill>
          <a:blip r:embed="rId2" cstate="print"/>
          <a:srcRect l="1923" b="5336"/>
          <a:stretch>
            <a:fillRect/>
          </a:stretch>
        </p:blipFill>
        <p:spPr>
          <a:xfrm>
            <a:off x="6629405" y="5"/>
            <a:ext cx="2193193" cy="692697"/>
          </a:xfrm>
          <a:prstGeom prst="rect">
            <a:avLst/>
          </a:prstGeom>
        </p:spPr>
      </p:pic>
      <p:sp>
        <p:nvSpPr>
          <p:cNvPr id="31" name="TextBox 30"/>
          <p:cNvSpPr txBox="1"/>
          <p:nvPr userDrawn="1"/>
        </p:nvSpPr>
        <p:spPr>
          <a:xfrm>
            <a:off x="3276600" y="6596390"/>
            <a:ext cx="5867400" cy="196179"/>
          </a:xfrm>
          <a:prstGeom prst="rect">
            <a:avLst/>
          </a:prstGeom>
          <a:noFill/>
        </p:spPr>
        <p:txBody>
          <a:bodyPr wrap="square" lIns="68552" tIns="34276" rIns="68552" bIns="34276" rtlCol="0">
            <a:spAutoFit/>
          </a:bodyPr>
          <a:lstStyle/>
          <a:p>
            <a:pPr algn="r" defTabSz="685509" rtl="0"/>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Pilani Campus</a:t>
            </a:r>
          </a:p>
        </p:txBody>
      </p:sp>
    </p:spTree>
    <p:extLst>
      <p:ext uri="{BB962C8B-B14F-4D97-AF65-F5344CB8AC3E}">
        <p14:creationId xmlns:p14="http://schemas.microsoft.com/office/powerpoint/2010/main" val="2574338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19204" y="38100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hasCustomPrompt="1"/>
          </p:nvPr>
        </p:nvSpPr>
        <p:spPr>
          <a:xfrm rot="5400000">
            <a:off x="5410204" y="2743200"/>
            <a:ext cx="5867400" cy="1143000"/>
          </a:xfrm>
        </p:spPr>
        <p:txBody>
          <a:bodyPr anchor="ctr" anchorCtr="0">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dirty="0"/>
              <a:t>Slide heading here and it can run in two lines</a:t>
            </a:r>
          </a:p>
        </p:txBody>
      </p:sp>
      <p:grpSp>
        <p:nvGrpSpPr>
          <p:cNvPr id="2" name="Group 7"/>
          <p:cNvGrpSpPr/>
          <p:nvPr userDrawn="1"/>
        </p:nvGrpSpPr>
        <p:grpSpPr>
          <a:xfrm rot="5400000">
            <a:off x="5006340" y="2567946"/>
            <a:ext cx="5181600" cy="45719"/>
            <a:chOff x="1905000" y="6553200"/>
            <a:chExt cx="7010400" cy="45719"/>
          </a:xfrm>
        </p:grpSpPr>
        <p:sp>
          <p:nvSpPr>
            <p:cNvPr id="9" name="Rectangle 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sp>
          <p:nvSpPr>
            <p:cNvPr id="11" name="Rectangle 1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09" rtl="0"/>
              <a:endParaRPr lang="en-US" kern="1200">
                <a:solidFill>
                  <a:prstClr val="white"/>
                </a:solidFill>
              </a:endParaRPr>
            </a:p>
          </p:txBody>
        </p:sp>
      </p:grpSp>
      <p:pic>
        <p:nvPicPr>
          <p:cNvPr id="17" name="Picture 16" descr="Picture 7.png"/>
          <p:cNvPicPr>
            <a:picLocks noChangeAspect="1"/>
          </p:cNvPicPr>
          <p:nvPr userDrawn="1"/>
        </p:nvPicPr>
        <p:blipFill>
          <a:blip r:embed="rId2" cstate="print"/>
          <a:srcRect l="1923" b="5336"/>
          <a:stretch>
            <a:fillRect/>
          </a:stretch>
        </p:blipFill>
        <p:spPr>
          <a:xfrm rot="5400000">
            <a:off x="-758714" y="1131253"/>
            <a:ext cx="2193193" cy="692697"/>
          </a:xfrm>
          <a:prstGeom prst="rect">
            <a:avLst/>
          </a:prstGeom>
        </p:spPr>
      </p:pic>
      <p:sp>
        <p:nvSpPr>
          <p:cNvPr id="18" name="TextBox 17"/>
          <p:cNvSpPr txBox="1"/>
          <p:nvPr userDrawn="1"/>
        </p:nvSpPr>
        <p:spPr>
          <a:xfrm rot="5400000">
            <a:off x="-2794424" y="3837757"/>
            <a:ext cx="5867400" cy="173096"/>
          </a:xfrm>
          <a:prstGeom prst="rect">
            <a:avLst/>
          </a:prstGeom>
          <a:noFill/>
        </p:spPr>
        <p:txBody>
          <a:bodyPr wrap="square" lIns="68552" tIns="34276" rIns="68552" bIns="34276" rtlCol="0">
            <a:spAutoFit/>
          </a:bodyPr>
          <a:lstStyle/>
          <a:p>
            <a:pPr algn="r" defTabSz="685509" rtl="0"/>
            <a:r>
              <a:rPr lang="en-US" sz="675" b="1" kern="1200" dirty="0">
                <a:solidFill>
                  <a:srgbClr val="101141"/>
                </a:solidFill>
                <a:latin typeface="Arial"/>
                <a:ea typeface="+mn-ea"/>
                <a:cs typeface="Arial"/>
              </a:rPr>
              <a:t>BITS </a:t>
            </a:r>
            <a:r>
              <a:rPr lang="en-US" sz="675" kern="1200" dirty="0">
                <a:solidFill>
                  <a:srgbClr val="101141"/>
                </a:solidFill>
                <a:latin typeface="Arial"/>
                <a:ea typeface="+mn-ea"/>
                <a:cs typeface="Arial"/>
              </a:rPr>
              <a:t>Pilani, Pilani Campus</a:t>
            </a:r>
          </a:p>
        </p:txBody>
      </p:sp>
    </p:spTree>
    <p:extLst>
      <p:ext uri="{BB962C8B-B14F-4D97-AF65-F5344CB8AC3E}">
        <p14:creationId xmlns:p14="http://schemas.microsoft.com/office/powerpoint/2010/main" val="2215174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4400"/>
              <a:t>Title Text</a:t>
            </a:r>
          </a:p>
        </p:txBody>
      </p:sp>
      <p:sp>
        <p:nvSpPr>
          <p:cNvPr id="11" name="Shape 11"/>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30536953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 name="Shape 14"/>
          <p:cNvSpPr>
            <a:spLocks noGrp="1"/>
          </p:cNvSpPr>
          <p:nvPr>
            <p:ph type="title"/>
          </p:nvPr>
        </p:nvSpPr>
        <p:spPr>
          <a:xfrm>
            <a:off x="722312" y="4406900"/>
            <a:ext cx="7772401" cy="1362075"/>
          </a:xfrm>
          <a:prstGeom prst="rect">
            <a:avLst/>
          </a:prstGeom>
        </p:spPr>
        <p:txBody>
          <a:bodyPr anchor="t"/>
          <a:lstStyle>
            <a:lvl1pPr algn="l">
              <a:defRPr sz="4000" b="1" cap="all"/>
            </a:lvl1pPr>
          </a:lstStyle>
          <a:p>
            <a:pPr lvl="0">
              <a:defRPr sz="1800" b="0" cap="none"/>
            </a:pPr>
            <a:r>
              <a:rPr sz="4000" b="1" cap="all"/>
              <a:t>Title Text</a:t>
            </a:r>
          </a:p>
        </p:txBody>
      </p:sp>
      <p:sp>
        <p:nvSpPr>
          <p:cNvPr id="15" name="Shape 15"/>
          <p:cNvSpPr>
            <a:spLocks noGrp="1"/>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lvl="0">
              <a:defRPr sz="1800">
                <a:solidFill>
                  <a:srgbClr val="000000"/>
                </a:solidFill>
              </a:defRPr>
            </a:pPr>
            <a:r>
              <a:rPr sz="2000">
                <a:solidFill>
                  <a:srgbClr val="888888"/>
                </a:solidFill>
              </a:rPr>
              <a:t>Body Level One</a:t>
            </a:r>
          </a:p>
          <a:p>
            <a:pPr lvl="1">
              <a:defRPr sz="1800">
                <a:solidFill>
                  <a:srgbClr val="000000"/>
                </a:solidFill>
              </a:defRPr>
            </a:pPr>
            <a:r>
              <a:rPr sz="2000">
                <a:solidFill>
                  <a:srgbClr val="888888"/>
                </a:solidFill>
              </a:rPr>
              <a:t>Body Level Two</a:t>
            </a:r>
          </a:p>
          <a:p>
            <a:pPr lvl="2">
              <a:defRPr sz="1800">
                <a:solidFill>
                  <a:srgbClr val="000000"/>
                </a:solidFill>
              </a:defRPr>
            </a:pPr>
            <a:r>
              <a:rPr sz="2000">
                <a:solidFill>
                  <a:srgbClr val="888888"/>
                </a:solidFill>
              </a:rPr>
              <a:t>Body Level Three</a:t>
            </a:r>
          </a:p>
          <a:p>
            <a:pPr lvl="3">
              <a:defRPr sz="1800">
                <a:solidFill>
                  <a:srgbClr val="000000"/>
                </a:solidFill>
              </a:defRPr>
            </a:pPr>
            <a:r>
              <a:rPr sz="2000">
                <a:solidFill>
                  <a:srgbClr val="888888"/>
                </a:solidFill>
              </a:rPr>
              <a:t>Body Level Four</a:t>
            </a:r>
          </a:p>
          <a:p>
            <a:pPr lvl="4">
              <a:defRPr sz="1800">
                <a:solidFill>
                  <a:srgbClr val="000000"/>
                </a:solidFill>
              </a:defRPr>
            </a:pPr>
            <a:r>
              <a:rPr sz="2000">
                <a:solidFill>
                  <a:srgbClr val="888888"/>
                </a:solidFill>
              </a:rPr>
              <a:t>Body Level Five</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400"/>
              <a:t>Title Text</a:t>
            </a:r>
          </a:p>
        </p:txBody>
      </p:sp>
      <p:sp>
        <p:nvSpPr>
          <p:cNvPr id="19" name="Shape 19"/>
          <p:cNvSpPr>
            <a:spLocks noGrp="1"/>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457200" y="256810"/>
            <a:ext cx="8229600" cy="1178656"/>
          </a:xfrm>
          <a:prstGeom prst="rect">
            <a:avLst/>
          </a:prstGeom>
        </p:spPr>
        <p:txBody>
          <a:bodyPr/>
          <a:lstStyle/>
          <a:p>
            <a:pPr lvl="0">
              <a:defRPr sz="1800"/>
            </a:pPr>
            <a:r>
              <a:rPr sz="4400"/>
              <a:t>Title Text</a:t>
            </a:r>
          </a:p>
        </p:txBody>
      </p:sp>
      <p:sp>
        <p:nvSpPr>
          <p:cNvPr id="23" name="Shape 23"/>
          <p:cNvSpPr>
            <a:spLocks noGrp="1"/>
          </p:cNvSpPr>
          <p:nvPr>
            <p:ph type="body" idx="1"/>
          </p:nvPr>
        </p:nvSpPr>
        <p:spPr>
          <a:xfrm>
            <a:off x="457200" y="1435465"/>
            <a:ext cx="4040188" cy="739411"/>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pPr lvl="0">
              <a:defRPr sz="1800" b="0"/>
            </a:pPr>
            <a:r>
              <a:rPr sz="2400" b="1"/>
              <a:t>Body Level One</a:t>
            </a:r>
          </a:p>
          <a:p>
            <a:pPr lvl="1">
              <a:defRPr sz="1800" b="0"/>
            </a:pPr>
            <a:r>
              <a:rPr sz="2400" b="1"/>
              <a:t>Body Level Two</a:t>
            </a:r>
          </a:p>
          <a:p>
            <a:pPr lvl="2">
              <a:defRPr sz="1800" b="0"/>
            </a:pPr>
            <a:r>
              <a:rPr sz="2400" b="1"/>
              <a:t>Body Level Three</a:t>
            </a:r>
          </a:p>
          <a:p>
            <a:pPr lvl="3">
              <a:defRPr sz="1800" b="0"/>
            </a:pPr>
            <a:r>
              <a:rPr sz="2400" b="1"/>
              <a:t>Body Level Four</a:t>
            </a:r>
          </a:p>
          <a:p>
            <a:pPr lvl="4">
              <a:defRPr sz="1800" b="0"/>
            </a:pPr>
            <a:r>
              <a:rPr sz="2400" b="1"/>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a:pPr>
            <a:r>
              <a:rPr sz="4400"/>
              <a:t>Title Text</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1" name="Shape 31"/>
          <p:cNvSpPr>
            <a:spLocks noGrp="1"/>
          </p:cNvSpPr>
          <p:nvPr>
            <p:ph type="title"/>
          </p:nvPr>
        </p:nvSpPr>
        <p:spPr>
          <a:xfrm>
            <a:off x="457200" y="0"/>
            <a:ext cx="3008314" cy="1435100"/>
          </a:xfrm>
          <a:prstGeom prst="rect">
            <a:avLst/>
          </a:prstGeom>
        </p:spPr>
        <p:txBody>
          <a:bodyPr anchor="b"/>
          <a:lstStyle>
            <a:lvl1pPr algn="l">
              <a:defRPr sz="2000" b="1"/>
            </a:lvl1pPr>
          </a:lstStyle>
          <a:p>
            <a:pPr lvl="0">
              <a:defRPr sz="1800" b="0"/>
            </a:pPr>
            <a:r>
              <a:rPr sz="2000" b="1"/>
              <a:t>Title Text</a:t>
            </a:r>
          </a:p>
        </p:txBody>
      </p:sp>
      <p:sp>
        <p:nvSpPr>
          <p:cNvPr id="32" name="Shape 32"/>
          <p:cNvSpPr>
            <a:spLocks noGrp="1"/>
          </p:cNvSpPr>
          <p:nvPr>
            <p:ph type="body" idx="1"/>
          </p:nvPr>
        </p:nvSpPr>
        <p:spPr>
          <a:xfrm>
            <a:off x="3575050" y="273050"/>
            <a:ext cx="5111750" cy="6584950"/>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5" name="Shape 35"/>
          <p:cNvSpPr>
            <a:spLocks noGrp="1"/>
          </p:cNvSpPr>
          <p:nvPr>
            <p:ph type="title"/>
          </p:nvPr>
        </p:nvSpPr>
        <p:spPr>
          <a:xfrm>
            <a:off x="1792288" y="4800600"/>
            <a:ext cx="5486401" cy="566738"/>
          </a:xfrm>
          <a:prstGeom prst="rect">
            <a:avLst/>
          </a:prstGeom>
        </p:spPr>
        <p:txBody>
          <a:bodyPr anchor="b"/>
          <a:lstStyle>
            <a:lvl1pPr algn="l">
              <a:defRPr sz="2000" b="1"/>
            </a:lvl1pPr>
          </a:lstStyle>
          <a:p>
            <a:pPr lvl="0">
              <a:defRPr sz="1800" b="0"/>
            </a:pPr>
            <a:r>
              <a:rPr sz="2000" b="1"/>
              <a:t>Title Text</a:t>
            </a:r>
          </a:p>
        </p:txBody>
      </p:sp>
      <p:sp>
        <p:nvSpPr>
          <p:cNvPr id="36" name="Shape 36"/>
          <p:cNvSpPr>
            <a:spLocks noGrp="1"/>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4400"/>
              <a:t>Title Text</a:t>
            </a:r>
          </a:p>
        </p:txBody>
      </p:sp>
      <p:sp>
        <p:nvSpPr>
          <p:cNvPr id="40" name="Shape 40"/>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6"/>
            <a:ext cx="8229600" cy="150812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lvl="0">
              <a:defRPr sz="1800"/>
            </a:pPr>
            <a:r>
              <a:rPr sz="4400"/>
              <a:t>Title Text</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 name="Shape 4"/>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rPr/>
              <a:pPr lvl="0"/>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77" r:id="rId13"/>
  </p:sldLayoutIdLst>
  <p:transition spd="med"/>
  <p:txStyles>
    <p:title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p:titleStyle>
    <p:bodyStyle>
      <a:lvl1pPr marL="342900" indent="-342900">
        <a:spcBef>
          <a:spcPts val="700"/>
        </a:spcBef>
        <a:buSzPct val="100000"/>
        <a:buFont typeface="Arial"/>
        <a:buChar char="•"/>
        <a:defRPr sz="3200">
          <a:latin typeface="Calibri"/>
          <a:ea typeface="Calibri"/>
          <a:cs typeface="Calibri"/>
          <a:sym typeface="Calibri"/>
        </a:defRPr>
      </a:lvl1pPr>
      <a:lvl2pPr marL="783771" indent="-326571">
        <a:spcBef>
          <a:spcPts val="700"/>
        </a:spcBef>
        <a:buSzPct val="100000"/>
        <a:buFont typeface="Arial"/>
        <a:buChar char="–"/>
        <a:defRPr sz="3200">
          <a:latin typeface="Calibri"/>
          <a:ea typeface="Calibri"/>
          <a:cs typeface="Calibri"/>
          <a:sym typeface="Calibri"/>
        </a:defRPr>
      </a:lvl2pPr>
      <a:lvl3pPr marL="1219200" indent="-304800">
        <a:spcBef>
          <a:spcPts val="700"/>
        </a:spcBef>
        <a:buSzPct val="100000"/>
        <a:buFont typeface="Arial"/>
        <a:buChar char="•"/>
        <a:defRPr sz="3200">
          <a:latin typeface="Calibri"/>
          <a:ea typeface="Calibri"/>
          <a:cs typeface="Calibri"/>
          <a:sym typeface="Calibri"/>
        </a:defRPr>
      </a:lvl3pPr>
      <a:lvl4pPr marL="1737360" indent="-365760">
        <a:spcBef>
          <a:spcPts val="700"/>
        </a:spcBef>
        <a:buSzPct val="100000"/>
        <a:buFont typeface="Arial"/>
        <a:buChar char="–"/>
        <a:defRPr sz="3200">
          <a:latin typeface="Calibri"/>
          <a:ea typeface="Calibri"/>
          <a:cs typeface="Calibri"/>
          <a:sym typeface="Calibri"/>
        </a:defRPr>
      </a:lvl4pPr>
      <a:lvl5pPr marL="2194560" indent="-365760">
        <a:spcBef>
          <a:spcPts val="700"/>
        </a:spcBef>
        <a:buSzPct val="100000"/>
        <a:buFont typeface="Arial"/>
        <a:buChar char="»"/>
        <a:defRPr sz="3200">
          <a:latin typeface="Calibri"/>
          <a:ea typeface="Calibri"/>
          <a:cs typeface="Calibri"/>
          <a:sym typeface="Calibri"/>
        </a:defRPr>
      </a:lvl5pPr>
      <a:lvl6pPr marL="2651760" indent="-365760">
        <a:spcBef>
          <a:spcPts val="700"/>
        </a:spcBef>
        <a:buSzPct val="100000"/>
        <a:buFont typeface="Arial"/>
        <a:buChar char="•"/>
        <a:defRPr sz="3200">
          <a:latin typeface="Calibri"/>
          <a:ea typeface="Calibri"/>
          <a:cs typeface="Calibri"/>
          <a:sym typeface="Calibri"/>
        </a:defRPr>
      </a:lvl6pPr>
      <a:lvl7pPr marL="3108960" indent="-365760">
        <a:spcBef>
          <a:spcPts val="700"/>
        </a:spcBef>
        <a:buSzPct val="100000"/>
        <a:buFont typeface="Arial"/>
        <a:buChar char="•"/>
        <a:defRPr sz="3200">
          <a:latin typeface="Calibri"/>
          <a:ea typeface="Calibri"/>
          <a:cs typeface="Calibri"/>
          <a:sym typeface="Calibri"/>
        </a:defRPr>
      </a:lvl7pPr>
      <a:lvl8pPr marL="3566159" indent="-365759">
        <a:spcBef>
          <a:spcPts val="700"/>
        </a:spcBef>
        <a:buSzPct val="100000"/>
        <a:buFont typeface="Arial"/>
        <a:buChar char="•"/>
        <a:defRPr sz="3200">
          <a:latin typeface="Calibri"/>
          <a:ea typeface="Calibri"/>
          <a:cs typeface="Calibri"/>
          <a:sym typeface="Calibri"/>
        </a:defRPr>
      </a:lvl8pPr>
      <a:lvl9pPr marL="4023359" indent="-365759">
        <a:spcBef>
          <a:spcPts val="700"/>
        </a:spcBef>
        <a:buSzPct val="100000"/>
        <a:buFont typeface="Arial"/>
        <a:buChar char="•"/>
        <a:defRPr sz="3200">
          <a:latin typeface="Calibri"/>
          <a:ea typeface="Calibri"/>
          <a:cs typeface="Calibri"/>
          <a:sym typeface="Calibri"/>
        </a:defRPr>
      </a:lvl9pPr>
    </p:bodyStyle>
    <p:otherStyle>
      <a:lvl1pPr algn="r">
        <a:defRPr sz="1200">
          <a:solidFill>
            <a:schemeClr val="tx1"/>
          </a:solidFill>
          <a:latin typeface="+mn-lt"/>
          <a:ea typeface="+mn-ea"/>
          <a:cs typeface="+mn-cs"/>
          <a:sym typeface="Calibri"/>
        </a:defRPr>
      </a:lvl1pPr>
      <a:lvl2pPr indent="457200" algn="r">
        <a:defRPr sz="1200">
          <a:solidFill>
            <a:schemeClr val="tx1"/>
          </a:solidFill>
          <a:latin typeface="+mn-lt"/>
          <a:ea typeface="+mn-ea"/>
          <a:cs typeface="+mn-cs"/>
          <a:sym typeface="Calibri"/>
        </a:defRPr>
      </a:lvl2pPr>
      <a:lvl3pPr indent="914400" algn="r">
        <a:defRPr sz="1200">
          <a:solidFill>
            <a:schemeClr val="tx1"/>
          </a:solidFill>
          <a:latin typeface="+mn-lt"/>
          <a:ea typeface="+mn-ea"/>
          <a:cs typeface="+mn-cs"/>
          <a:sym typeface="Calibri"/>
        </a:defRPr>
      </a:lvl3pPr>
      <a:lvl4pPr indent="1371600" algn="r">
        <a:defRPr sz="1200">
          <a:solidFill>
            <a:schemeClr val="tx1"/>
          </a:solidFill>
          <a:latin typeface="+mn-lt"/>
          <a:ea typeface="+mn-ea"/>
          <a:cs typeface="+mn-cs"/>
          <a:sym typeface="Calibri"/>
        </a:defRPr>
      </a:lvl4pPr>
      <a:lvl5pPr indent="1828800" algn="r">
        <a:defRPr sz="1200">
          <a:solidFill>
            <a:schemeClr val="tx1"/>
          </a:solidFill>
          <a:latin typeface="+mn-lt"/>
          <a:ea typeface="+mn-ea"/>
          <a:cs typeface="+mn-cs"/>
          <a:sym typeface="Calibri"/>
        </a:defRPr>
      </a:lvl5pPr>
      <a:lvl6pPr indent="2286000" algn="r">
        <a:defRPr sz="1200">
          <a:solidFill>
            <a:schemeClr val="tx1"/>
          </a:solidFill>
          <a:latin typeface="+mn-lt"/>
          <a:ea typeface="+mn-ea"/>
          <a:cs typeface="+mn-cs"/>
          <a:sym typeface="Calibri"/>
        </a:defRPr>
      </a:lvl6pPr>
      <a:lvl7pPr indent="2743200" algn="r">
        <a:defRPr sz="1200">
          <a:solidFill>
            <a:schemeClr val="tx1"/>
          </a:solidFill>
          <a:latin typeface="+mn-lt"/>
          <a:ea typeface="+mn-ea"/>
          <a:cs typeface="+mn-cs"/>
          <a:sym typeface="Calibri"/>
        </a:defRPr>
      </a:lvl7pPr>
      <a:lvl8pPr indent="3200400" algn="r">
        <a:defRPr sz="1200">
          <a:solidFill>
            <a:schemeClr val="tx1"/>
          </a:solidFill>
          <a:latin typeface="+mn-lt"/>
          <a:ea typeface="+mn-ea"/>
          <a:cs typeface="+mn-cs"/>
          <a:sym typeface="Calibri"/>
        </a:defRPr>
      </a:lvl8pPr>
      <a:lvl9pPr indent="3657600" algn="r">
        <a:defRPr sz="1200">
          <a:solidFill>
            <a:schemeClr val="tx1"/>
          </a:solidFill>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02" tIns="45701" rIns="91402" bIns="45701"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02" tIns="45701" rIns="91402" bIns="4570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381000" y="6324602"/>
            <a:ext cx="2133600" cy="365125"/>
          </a:xfrm>
          <a:prstGeom prst="rect">
            <a:avLst/>
          </a:prstGeom>
        </p:spPr>
        <p:txBody>
          <a:bodyPr vert="horz" lIns="91402" tIns="45701" rIns="91402" bIns="45701" rtlCol="0" anchor="ctr"/>
          <a:lstStyle>
            <a:lvl1pPr algn="l">
              <a:defRPr sz="900">
                <a:solidFill>
                  <a:schemeClr val="tx1">
                    <a:tint val="75000"/>
                  </a:schemeClr>
                </a:solidFill>
                <a:latin typeface="Arial" pitchFamily="34" charset="0"/>
                <a:cs typeface="Arial" pitchFamily="34" charset="0"/>
              </a:defRPr>
            </a:lvl1pPr>
          </a:lstStyle>
          <a:p>
            <a:pPr defTabSz="685509" rtl="0"/>
            <a:fld id="{AC55C652-FC7F-4E15-B2B8-09AF2DB910E4}" type="slidenum">
              <a:rPr lang="en-US" kern="1200" smtClean="0">
                <a:solidFill>
                  <a:prstClr val="black">
                    <a:tint val="75000"/>
                  </a:prstClr>
                </a:solidFill>
                <a:ea typeface="+mn-ea"/>
              </a:rPr>
              <a:pPr defTabSz="685509" rtl="0"/>
              <a:t>‹#›</a:t>
            </a:fld>
            <a:endParaRPr lang="en-US" kern="1200" dirty="0">
              <a:solidFill>
                <a:prstClr val="black">
                  <a:tint val="75000"/>
                </a:prstClr>
              </a:solidFill>
              <a:ea typeface="+mn-ea"/>
            </a:endParaRPr>
          </a:p>
        </p:txBody>
      </p:sp>
    </p:spTree>
    <p:extLst>
      <p:ext uri="{BB962C8B-B14F-4D97-AF65-F5344CB8AC3E}">
        <p14:creationId xmlns:p14="http://schemas.microsoft.com/office/powerpoint/2010/main" val="32208987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685509" rtl="0" eaLnBrk="1" latinLnBrk="0" hangingPunct="1">
        <a:spcBef>
          <a:spcPct val="0"/>
        </a:spcBef>
        <a:buNone/>
        <a:defRPr sz="3000" b="1" kern="1200" spc="-113">
          <a:solidFill>
            <a:schemeClr val="tx1"/>
          </a:solidFill>
          <a:latin typeface="Arial" pitchFamily="34" charset="0"/>
          <a:ea typeface="+mj-ea"/>
          <a:cs typeface="Arial" pitchFamily="34" charset="0"/>
        </a:defRPr>
      </a:lvl1pPr>
    </p:titleStyle>
    <p:bodyStyle>
      <a:lvl1pPr marL="257066" indent="-257066" algn="l" defTabSz="685509"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1pPr>
      <a:lvl2pPr marL="556977" indent="-214223" algn="l" defTabSz="685509"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2pPr>
      <a:lvl3pPr marL="856886" indent="-171377" algn="l" defTabSz="685509"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199641" indent="-171377" algn="l" defTabSz="685509"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4pPr>
      <a:lvl5pPr marL="1542396" indent="-171377" algn="l" defTabSz="685509"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5pPr>
      <a:lvl6pPr marL="1885151" indent="-171377" algn="l" defTabSz="68550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905" indent="-171377" algn="l" defTabSz="68550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60" indent="-171377" algn="l" defTabSz="68550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414" indent="-171377" algn="l" defTabSz="68550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09" rtl="0" eaLnBrk="1" latinLnBrk="0" hangingPunct="1">
        <a:defRPr sz="1350" kern="1200">
          <a:solidFill>
            <a:schemeClr val="tx1"/>
          </a:solidFill>
          <a:latin typeface="+mn-lt"/>
          <a:ea typeface="+mn-ea"/>
          <a:cs typeface="+mn-cs"/>
        </a:defRPr>
      </a:lvl1pPr>
      <a:lvl2pPr marL="342756" algn="l" defTabSz="685509" rtl="0" eaLnBrk="1" latinLnBrk="0" hangingPunct="1">
        <a:defRPr sz="1350" kern="1200">
          <a:solidFill>
            <a:schemeClr val="tx1"/>
          </a:solidFill>
          <a:latin typeface="+mn-lt"/>
          <a:ea typeface="+mn-ea"/>
          <a:cs typeface="+mn-cs"/>
        </a:defRPr>
      </a:lvl2pPr>
      <a:lvl3pPr marL="685509" algn="l" defTabSz="685509" rtl="0" eaLnBrk="1" latinLnBrk="0" hangingPunct="1">
        <a:defRPr sz="1350" kern="1200">
          <a:solidFill>
            <a:schemeClr val="tx1"/>
          </a:solidFill>
          <a:latin typeface="+mn-lt"/>
          <a:ea typeface="+mn-ea"/>
          <a:cs typeface="+mn-cs"/>
        </a:defRPr>
      </a:lvl3pPr>
      <a:lvl4pPr marL="1028265" algn="l" defTabSz="685509" rtl="0" eaLnBrk="1" latinLnBrk="0" hangingPunct="1">
        <a:defRPr sz="1350" kern="1200">
          <a:solidFill>
            <a:schemeClr val="tx1"/>
          </a:solidFill>
          <a:latin typeface="+mn-lt"/>
          <a:ea typeface="+mn-ea"/>
          <a:cs typeface="+mn-cs"/>
        </a:defRPr>
      </a:lvl4pPr>
      <a:lvl5pPr marL="1371019" algn="l" defTabSz="685509" rtl="0" eaLnBrk="1" latinLnBrk="0" hangingPunct="1">
        <a:defRPr sz="1350" kern="1200">
          <a:solidFill>
            <a:schemeClr val="tx1"/>
          </a:solidFill>
          <a:latin typeface="+mn-lt"/>
          <a:ea typeface="+mn-ea"/>
          <a:cs typeface="+mn-cs"/>
        </a:defRPr>
      </a:lvl5pPr>
      <a:lvl6pPr marL="1713774" algn="l" defTabSz="685509" rtl="0" eaLnBrk="1" latinLnBrk="0" hangingPunct="1">
        <a:defRPr sz="1350" kern="1200">
          <a:solidFill>
            <a:schemeClr val="tx1"/>
          </a:solidFill>
          <a:latin typeface="+mn-lt"/>
          <a:ea typeface="+mn-ea"/>
          <a:cs typeface="+mn-cs"/>
        </a:defRPr>
      </a:lvl6pPr>
      <a:lvl7pPr marL="2056528" algn="l" defTabSz="685509" rtl="0" eaLnBrk="1" latinLnBrk="0" hangingPunct="1">
        <a:defRPr sz="1350" kern="1200">
          <a:solidFill>
            <a:schemeClr val="tx1"/>
          </a:solidFill>
          <a:latin typeface="+mn-lt"/>
          <a:ea typeface="+mn-ea"/>
          <a:cs typeface="+mn-cs"/>
        </a:defRPr>
      </a:lvl7pPr>
      <a:lvl8pPr marL="2399283" algn="l" defTabSz="685509" rtl="0" eaLnBrk="1" latinLnBrk="0" hangingPunct="1">
        <a:defRPr sz="1350" kern="1200">
          <a:solidFill>
            <a:schemeClr val="tx1"/>
          </a:solidFill>
          <a:latin typeface="+mn-lt"/>
          <a:ea typeface="+mn-ea"/>
          <a:cs typeface="+mn-cs"/>
        </a:defRPr>
      </a:lvl8pPr>
      <a:lvl9pPr marL="2742038" algn="l" defTabSz="6855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phoenixnap.com/blog/data-center-tiers-classification" TargetMode="External"/><Relationship Id="rId2" Type="http://schemas.openxmlformats.org/officeDocument/2006/relationships/hyperlink" Target="https://phoenixnap.com/blog/what-is-bare-metal-server" TargetMode="External"/><Relationship Id="rId1" Type="http://schemas.openxmlformats.org/officeDocument/2006/relationships/slideLayout" Target="../slideLayouts/slideLayout2.xml"/><Relationship Id="rId5" Type="http://schemas.openxmlformats.org/officeDocument/2006/relationships/hyperlink" Target="https://phoenixnap.com/kb/website-bandwidth" TargetMode="External"/><Relationship Id="rId4" Type="http://schemas.openxmlformats.org/officeDocument/2006/relationships/hyperlink" Target="https://phoenixnap.com/blog/what-is-colocation-hosting"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phoenixnap.com/blog/devops-virtualization" TargetMode="External"/><Relationship Id="rId2" Type="http://schemas.openxmlformats.org/officeDocument/2006/relationships/hyperlink" Target="https://phoenixnap.com/kb/what-is-server-virtualization" TargetMode="External"/><Relationship Id="rId1" Type="http://schemas.openxmlformats.org/officeDocument/2006/relationships/slideLayout" Target="../slideLayouts/slideLayout2.xml"/><Relationship Id="rId6" Type="http://schemas.openxmlformats.org/officeDocument/2006/relationships/hyperlink" Target="https://phoenixnap.com/kb/snapshot-vs-backup" TargetMode="External"/><Relationship Id="rId5" Type="http://schemas.openxmlformats.org/officeDocument/2006/relationships/hyperlink" Target="https://phoenixnap.com/blog/server-management" TargetMode="External"/><Relationship Id="rId4" Type="http://schemas.openxmlformats.org/officeDocument/2006/relationships/hyperlink" Target="https://phoenixnap.com/kb/what-is-hypervisor-type-1-2"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phoenixnap.com/blog/data-center-tiers-classification" TargetMode="External"/><Relationship Id="rId2" Type="http://schemas.openxmlformats.org/officeDocument/2006/relationships/hyperlink" Target="https://phoenixnap.com/blog/what-is-bare-metal-server" TargetMode="External"/><Relationship Id="rId1" Type="http://schemas.openxmlformats.org/officeDocument/2006/relationships/slideLayout" Target="../slideLayouts/slideLayout2.xml"/><Relationship Id="rId5" Type="http://schemas.openxmlformats.org/officeDocument/2006/relationships/hyperlink" Target="https://phoenixnap.com/kb/website-bandwidth" TargetMode="External"/><Relationship Id="rId4" Type="http://schemas.openxmlformats.org/officeDocument/2006/relationships/hyperlink" Target="https://phoenixnap.com/blog/what-is-colocation-hosting"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phoenixnap.com/blog/devops-virtualization" TargetMode="External"/><Relationship Id="rId2" Type="http://schemas.openxmlformats.org/officeDocument/2006/relationships/hyperlink" Target="https://phoenixnap.com/kb/what-is-server-virtualization" TargetMode="External"/><Relationship Id="rId1" Type="http://schemas.openxmlformats.org/officeDocument/2006/relationships/slideLayout" Target="../slideLayouts/slideLayout2.xml"/><Relationship Id="rId6" Type="http://schemas.openxmlformats.org/officeDocument/2006/relationships/hyperlink" Target="https://phoenixnap.com/kb/snapshot-vs-backup" TargetMode="External"/><Relationship Id="rId5" Type="http://schemas.openxmlformats.org/officeDocument/2006/relationships/hyperlink" Target="https://phoenixnap.com/blog/server-management" TargetMode="External"/><Relationship Id="rId4" Type="http://schemas.openxmlformats.org/officeDocument/2006/relationships/hyperlink" Target="https://phoenixnap.com/kb/what-is-hypervisor-type-1-2" TargetMode="External"/></Relationships>
</file>

<file path=ppt/slides/_rels/slide11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phoenixnap.com/kb/load-balanc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customXml" Target="../ink/ink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emf"/><Relationship Id="rId4" Type="http://schemas.openxmlformats.org/officeDocument/2006/relationships/customXml" Target="../ink/ink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1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emf"/><Relationship Id="rId4" Type="http://schemas.openxmlformats.org/officeDocument/2006/relationships/customXml" Target="../ink/ink16.xml"/></Relationships>
</file>

<file path=ppt/slides/_rels/slide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1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1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53.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2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2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2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2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2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66.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2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27.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2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6C08ED-FD7C-2241-3888-AE97092911AF}"/>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1A2F94FE-7BF2-D393-1923-246B90500FEE}"/>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55B07302-F7DF-BF2B-DF49-A6AA7E48D7B6}"/>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How do we Get Virtualization</a:t>
            </a:r>
          </a:p>
        </p:txBody>
      </p:sp>
      <p:pic>
        <p:nvPicPr>
          <p:cNvPr id="8194" name="Picture 2">
            <a:extLst>
              <a:ext uri="{FF2B5EF4-FFF2-40B4-BE49-F238E27FC236}">
                <a16:creationId xmlns:a16="http://schemas.microsoft.com/office/drawing/2014/main" id="{5D31FBF2-80A1-C363-AFE6-EEF5B0AF0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21" y="2344680"/>
            <a:ext cx="5826240" cy="30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396715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a:extLst>
              <a:ext uri="{FF2B5EF4-FFF2-40B4-BE49-F238E27FC236}">
                <a16:creationId xmlns:a16="http://schemas.microsoft.com/office/drawing/2014/main" id="{79EDBD78-DF90-5861-1C97-2B43C3B498EA}"/>
              </a:ext>
            </a:extLst>
          </p:cNvPr>
          <p:cNvSpPr>
            <a:spLocks noGrp="1" noChangeArrowheads="1"/>
          </p:cNvSpPr>
          <p:nvPr>
            <p:ph type="title" idx="4294967295"/>
          </p:nvPr>
        </p:nvSpPr>
        <p:spPr>
          <a:xfrm>
            <a:off x="456480" y="1018440"/>
            <a:ext cx="8229599" cy="91872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sz="2800" dirty="0"/>
              <a:t>Comparison of different Server Virtualization software</a:t>
            </a:r>
          </a:p>
        </p:txBody>
      </p:sp>
      <p:sp>
        <p:nvSpPr>
          <p:cNvPr id="63490" name="Rectangle 2">
            <a:extLst>
              <a:ext uri="{FF2B5EF4-FFF2-40B4-BE49-F238E27FC236}">
                <a16:creationId xmlns:a16="http://schemas.microsoft.com/office/drawing/2014/main" id="{6715EC7F-F044-CB4F-901F-1CC727B5F3BE}"/>
              </a:ext>
            </a:extLst>
          </p:cNvPr>
          <p:cNvSpPr>
            <a:spLocks noGrp="1" noChangeArrowheads="1"/>
          </p:cNvSpPr>
          <p:nvPr>
            <p:ph type="body" idx="4294967295"/>
          </p:nvPr>
        </p:nvSpPr>
        <p:spPr>
          <a:xfrm>
            <a:off x="456481" y="2098441"/>
            <a:ext cx="8229600" cy="2982240"/>
          </a:xfrm>
          <a:ln/>
        </p:spPr>
        <p:txBody>
          <a:bodyPr>
            <a:normAutofit fontScale="625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Citrix XenServer</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XenServer is an open sourced product from Citrix, based on Xen Project Hypervisor. It’s a bare-metal virtualization platform with enterprise-grade features that can easily handle workloads, combined OS, and networking configurations. XenServer delivers application performance for x86 workloads in Intel and AMD environments.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It can cater to XenApp and XenDesktop deployments, and offer customers the enhanced virtualized graphics with NVIDIA and Intel. XenServer services allow multiple computer operating systems to execute on same computer hardware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a:extLst>
              <a:ext uri="{FF2B5EF4-FFF2-40B4-BE49-F238E27FC236}">
                <a16:creationId xmlns:a16="http://schemas.microsoft.com/office/drawing/2014/main" id="{558F3F27-9AFC-1B2D-4220-88B7DF1F5684}"/>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Microsoft Hyper-V</a:t>
            </a:r>
          </a:p>
        </p:txBody>
      </p:sp>
      <p:sp>
        <p:nvSpPr>
          <p:cNvPr id="64514" name="Rectangle 2">
            <a:extLst>
              <a:ext uri="{FF2B5EF4-FFF2-40B4-BE49-F238E27FC236}">
                <a16:creationId xmlns:a16="http://schemas.microsoft.com/office/drawing/2014/main" id="{93AF8805-AC4D-68F7-8F61-52382FEED830}"/>
              </a:ext>
            </a:extLst>
          </p:cNvPr>
          <p:cNvSpPr>
            <a:spLocks noGrp="1" noChangeArrowheads="1"/>
          </p:cNvSpPr>
          <p:nvPr>
            <p:ph type="body" idx="4294967295"/>
          </p:nvPr>
        </p:nvSpPr>
        <p:spPr>
          <a:xfrm>
            <a:off x="456481" y="2098441"/>
            <a:ext cx="8229600" cy="2982240"/>
          </a:xfrm>
          <a:ln/>
        </p:spPr>
        <p:txBody>
          <a:bodyPr>
            <a:normAutofit/>
          </a:bodyPr>
          <a:lstStyle/>
          <a:p>
            <a:pPr marL="97922" indent="0">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400" dirty="0"/>
              <a:t>Microsoft introduced its hypervisor in 2008, and has continued to release new versions along with the new Windows servers. Hyper -V helps one expand or establish a private cloud environment, promotes effective hardware utilization, improves business continuity and makes development and testing more efficient. We have discussed some features for Windows Server 2019 here</a:t>
            </a:r>
            <a:r>
              <a:rPr lang="en-IN" altLang="en-US"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a:extLst>
              <a:ext uri="{FF2B5EF4-FFF2-40B4-BE49-F238E27FC236}">
                <a16:creationId xmlns:a16="http://schemas.microsoft.com/office/drawing/2014/main" id="{B7E8A784-CAA1-2758-AEA2-20EEE50A59B6}"/>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Microsoft Hyper V</a:t>
            </a:r>
          </a:p>
        </p:txBody>
      </p:sp>
      <p:sp>
        <p:nvSpPr>
          <p:cNvPr id="65538" name="Rectangle 2">
            <a:extLst>
              <a:ext uri="{FF2B5EF4-FFF2-40B4-BE49-F238E27FC236}">
                <a16:creationId xmlns:a16="http://schemas.microsoft.com/office/drawing/2014/main" id="{28E0195B-B59A-4F9C-9861-DC88BB09292A}"/>
              </a:ext>
            </a:extLst>
          </p:cNvPr>
          <p:cNvSpPr>
            <a:spLocks noGrp="1" noChangeArrowheads="1"/>
          </p:cNvSpPr>
          <p:nvPr>
            <p:ph type="body" idx="4294967295"/>
          </p:nvPr>
        </p:nvSpPr>
        <p:spPr>
          <a:xfrm>
            <a:off x="456481" y="2098441"/>
            <a:ext cx="8229600" cy="2982240"/>
          </a:xfrm>
          <a:ln/>
        </p:spPr>
        <p:txBody>
          <a:bodyPr>
            <a:normAutofit fontScale="92500" lnSpcReduction="10000"/>
          </a:bodyPr>
          <a:lstStyle/>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Features: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814"/>
              <a:t>Persistent memory support.</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814"/>
              <a:t>Shielded VM updates.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814"/>
              <a:t>Simple Two-Node clusters.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814"/>
              <a:t>ReFS Deduplication.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814"/>
              <a:t>Storage Spaces Direct improvements.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814"/>
              <a:t>Windows Admin Center.</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814"/>
              <a:t>Encrypted subnets</a:t>
            </a:r>
            <a:r>
              <a:rPr lang="en-IN" altLang="en-US"/>
              <a:t>.</a:t>
            </a:r>
          </a:p>
        </p:txBody>
      </p:sp>
      <p:pic>
        <p:nvPicPr>
          <p:cNvPr id="65539" name="Picture 3">
            <a:extLst>
              <a:ext uri="{FF2B5EF4-FFF2-40B4-BE49-F238E27FC236}">
                <a16:creationId xmlns:a16="http://schemas.microsoft.com/office/drawing/2014/main" id="{A3C12C55-D930-AF99-17E2-2851981E7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681" y="2252520"/>
            <a:ext cx="4207680" cy="302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BC5AE932-9844-ADD9-27A6-AF3964DED429}"/>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marL="391686" indent="-293764">
              <a:spcAft>
                <a:spcPts val="1043"/>
              </a:spcAft>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Red Hat KVM (Kernel-based Virtual Machine)</a:t>
            </a:r>
          </a:p>
        </p:txBody>
      </p:sp>
      <p:sp>
        <p:nvSpPr>
          <p:cNvPr id="66562" name="Rectangle 2">
            <a:extLst>
              <a:ext uri="{FF2B5EF4-FFF2-40B4-BE49-F238E27FC236}">
                <a16:creationId xmlns:a16="http://schemas.microsoft.com/office/drawing/2014/main" id="{FD3827E0-A2AF-AF19-92C6-41AC490CCB56}"/>
              </a:ext>
            </a:extLst>
          </p:cNvPr>
          <p:cNvSpPr>
            <a:spLocks noGrp="1" noChangeArrowheads="1"/>
          </p:cNvSpPr>
          <p:nvPr>
            <p:ph type="body" idx="4294967295"/>
          </p:nvPr>
        </p:nvSpPr>
        <p:spPr>
          <a:xfrm>
            <a:off x="488161" y="2037961"/>
            <a:ext cx="8229600" cy="2982240"/>
          </a:xfrm>
          <a:ln/>
        </p:spPr>
        <p:txBody>
          <a:bodyPr>
            <a:normAutofit fontScale="32500" lnSpcReduction="20000"/>
          </a:bodyPr>
          <a:lstStyle/>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Red Hat’s KVM is a complete virtualization infrastructure solution. Kernel-based Virtual Machine turns Linux kernel into a hypervisor. A part of Red Hat Virtualization suite, it was merged into the Linux kernel mainline in kernel version 2.6.20.</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Here is an overview of the features of KVM: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Scalability.</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Overcommit resources.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Disk I/O throttling.</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Hot plug of virtual resources.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Low cost virtualization solution.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Red Hat Enterprise Virtualization programming &amp; API.</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Live Migration &amp; Storage Migration.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Assign any PCI device to virtual machines.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Container support.</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Disaster Recovery support.</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Red Hat Satellite integration</a:t>
            </a:r>
          </a:p>
        </p:txBody>
      </p:sp>
      <p:pic>
        <p:nvPicPr>
          <p:cNvPr id="66563" name="Picture 3">
            <a:extLst>
              <a:ext uri="{FF2B5EF4-FFF2-40B4-BE49-F238E27FC236}">
                <a16:creationId xmlns:a16="http://schemas.microsoft.com/office/drawing/2014/main" id="{7424B890-09E1-7AAD-ECE4-BE83E2006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321" y="2710441"/>
            <a:ext cx="6037920" cy="27388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DD288414-71D3-03F9-03C8-33370A799EE7}"/>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RedHat KVM</a:t>
            </a:r>
          </a:p>
        </p:txBody>
      </p:sp>
      <p:pic>
        <p:nvPicPr>
          <p:cNvPr id="67586" name="Picture 2">
            <a:extLst>
              <a:ext uri="{FF2B5EF4-FFF2-40B4-BE49-F238E27FC236}">
                <a16:creationId xmlns:a16="http://schemas.microsoft.com/office/drawing/2014/main" id="{52455253-5633-2C29-490E-5E2932A9B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81" y="2760840"/>
            <a:ext cx="6037920" cy="27388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a:extLst>
              <a:ext uri="{FF2B5EF4-FFF2-40B4-BE49-F238E27FC236}">
                <a16:creationId xmlns:a16="http://schemas.microsoft.com/office/drawing/2014/main" id="{1C8062BC-FDC1-01FB-87EA-DCF1F8F7BFB8}"/>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VMware Vsphere</a:t>
            </a:r>
          </a:p>
        </p:txBody>
      </p:sp>
      <p:sp>
        <p:nvSpPr>
          <p:cNvPr id="68610" name="Rectangle 2">
            <a:extLst>
              <a:ext uri="{FF2B5EF4-FFF2-40B4-BE49-F238E27FC236}">
                <a16:creationId xmlns:a16="http://schemas.microsoft.com/office/drawing/2014/main" id="{F9ED9794-5B28-698E-36A4-B43642242CFB}"/>
              </a:ext>
            </a:extLst>
          </p:cNvPr>
          <p:cNvSpPr>
            <a:spLocks noGrp="1" noChangeArrowheads="1"/>
          </p:cNvSpPr>
          <p:nvPr>
            <p:ph type="body" idx="4294967295"/>
          </p:nvPr>
        </p:nvSpPr>
        <p:spPr>
          <a:xfrm>
            <a:off x="456481" y="2098441"/>
            <a:ext cx="8229600" cy="2982240"/>
          </a:xfrm>
          <a:ln/>
        </p:spPr>
        <p:txBody>
          <a:bodyPr>
            <a:normAutofit fontScale="775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VMware vSphere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VMware vSphere is a set of server virtualization products that includes virtualization, management, and interface layers. It comprises following core components- infrastructure services, including VMware vCompute, vStorage and vNetwork; application services; vCenter Server – single point control across datacenter services; and clients who can access the data center via vSphere Client or via a web browser.</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IN"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589C-BDC1-6C18-5D42-7B45F76116D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8C2DEE5-CDFA-7690-5C7F-61B5B01E0EA3}"/>
              </a:ext>
            </a:extLst>
          </p:cNvPr>
          <p:cNvSpPr>
            <a:spLocks noGrp="1"/>
          </p:cNvSpPr>
          <p:nvPr>
            <p:ph type="body" idx="1"/>
          </p:nvPr>
        </p:nvSpPr>
        <p:spPr/>
        <p:txBody>
          <a:bodyPr>
            <a:normAutofit fontScale="47500" lnSpcReduction="20000"/>
          </a:bodyPr>
          <a:lstStyle/>
          <a:p>
            <a:pPr algn="l"/>
            <a:r>
              <a:rPr lang="en-IN" b="1" i="0" dirty="0">
                <a:solidFill>
                  <a:srgbClr val="404040"/>
                </a:solidFill>
                <a:effectLst/>
                <a:latin typeface="poppins" panose="00000500000000000000" pitchFamily="2" charset="0"/>
              </a:rPr>
              <a:t>What Is a Bare Metal Server?</a:t>
            </a:r>
          </a:p>
          <a:p>
            <a:pPr algn="l"/>
            <a:r>
              <a:rPr lang="en-IN" b="0" i="0" dirty="0">
                <a:solidFill>
                  <a:srgbClr val="404040"/>
                </a:solidFill>
                <a:effectLst/>
                <a:latin typeface="roboto" panose="02000000000000000000" pitchFamily="2" charset="0"/>
              </a:rPr>
              <a:t>A </a:t>
            </a:r>
            <a:r>
              <a:rPr lang="en-IN" b="0" i="0" u="none" strike="noStrike" dirty="0">
                <a:solidFill>
                  <a:srgbClr val="0074DB"/>
                </a:solidFill>
                <a:effectLst/>
                <a:latin typeface="roboto" panose="02000000000000000000" pitchFamily="2" charset="0"/>
                <a:hlinkClick r:id="rId2"/>
              </a:rPr>
              <a:t>bare metal server</a:t>
            </a:r>
            <a:r>
              <a:rPr lang="en-IN" b="0" i="0" dirty="0">
                <a:solidFill>
                  <a:srgbClr val="404040"/>
                </a:solidFill>
                <a:effectLst/>
                <a:latin typeface="roboto" panose="02000000000000000000" pitchFamily="2" charset="0"/>
              </a:rPr>
              <a:t> is a physical hosting device dedicated to a single client (</a:t>
            </a:r>
            <a:r>
              <a:rPr lang="en-IN" b="1" i="0" dirty="0">
                <a:solidFill>
                  <a:srgbClr val="404040"/>
                </a:solidFill>
                <a:effectLst/>
                <a:latin typeface="roboto" panose="02000000000000000000" pitchFamily="2" charset="0"/>
              </a:rPr>
              <a:t>tenant</a:t>
            </a:r>
            <a:r>
              <a:rPr lang="en-IN" b="0" i="0" dirty="0">
                <a:solidFill>
                  <a:srgbClr val="404040"/>
                </a:solidFill>
                <a:effectLst/>
                <a:latin typeface="roboto" panose="02000000000000000000" pitchFamily="2" charset="0"/>
              </a:rPr>
              <a:t>). Typically set up on-prem or at a third-party </a:t>
            </a:r>
            <a:r>
              <a:rPr lang="en-IN" b="0" i="0" u="none" strike="noStrike" dirty="0">
                <a:solidFill>
                  <a:srgbClr val="0074DB"/>
                </a:solidFill>
                <a:effectLst/>
                <a:latin typeface="roboto" panose="02000000000000000000" pitchFamily="2" charset="0"/>
                <a:hlinkClick r:id="rId3"/>
              </a:rPr>
              <a:t>data </a:t>
            </a:r>
            <a:r>
              <a:rPr lang="en-IN" b="0" i="0" u="none" strike="noStrike" dirty="0" err="1">
                <a:solidFill>
                  <a:srgbClr val="0074DB"/>
                </a:solidFill>
                <a:effectLst/>
                <a:latin typeface="roboto" panose="02000000000000000000" pitchFamily="2" charset="0"/>
                <a:hlinkClick r:id="rId3"/>
              </a:rPr>
              <a:t>center</a:t>
            </a:r>
            <a:r>
              <a:rPr lang="en-IN" b="0" i="0" dirty="0">
                <a:solidFill>
                  <a:srgbClr val="404040"/>
                </a:solidFill>
                <a:effectLst/>
                <a:latin typeface="roboto" panose="02000000000000000000" pitchFamily="2" charset="0"/>
              </a:rPr>
              <a:t> (either rented or via </a:t>
            </a:r>
            <a:r>
              <a:rPr lang="en-IN" b="0" i="0" u="none" strike="noStrike" dirty="0">
                <a:solidFill>
                  <a:srgbClr val="0074DB"/>
                </a:solidFill>
                <a:effectLst/>
                <a:latin typeface="roboto" panose="02000000000000000000" pitchFamily="2" charset="0"/>
                <a:hlinkClick r:id="rId4"/>
              </a:rPr>
              <a:t>colocation</a:t>
            </a:r>
            <a:r>
              <a:rPr lang="en-IN" b="0" i="0" dirty="0">
                <a:solidFill>
                  <a:srgbClr val="404040"/>
                </a:solidFill>
                <a:effectLst/>
                <a:latin typeface="roboto" panose="02000000000000000000" pitchFamily="2" charset="0"/>
              </a:rPr>
              <a:t>), a bare metal server can process more data than any other hosting solution as the user has exclusive use of all computing resources, including:</a:t>
            </a:r>
          </a:p>
          <a:p>
            <a:pPr algn="l">
              <a:buFont typeface="Arial" panose="020B0604020202020204" pitchFamily="34" charset="0"/>
              <a:buChar char="•"/>
            </a:pPr>
            <a:r>
              <a:rPr lang="en-IN" b="0" i="0" dirty="0">
                <a:solidFill>
                  <a:srgbClr val="404040"/>
                </a:solidFill>
                <a:effectLst/>
                <a:latin typeface="roboto" panose="02000000000000000000" pitchFamily="2" charset="0"/>
              </a:rPr>
              <a:t>CPU.</a:t>
            </a:r>
          </a:p>
          <a:p>
            <a:pPr algn="l">
              <a:buFont typeface="Arial" panose="020B0604020202020204" pitchFamily="34" charset="0"/>
              <a:buChar char="•"/>
            </a:pPr>
            <a:r>
              <a:rPr lang="en-IN" b="0" i="0" dirty="0">
                <a:solidFill>
                  <a:srgbClr val="404040"/>
                </a:solidFill>
                <a:effectLst/>
                <a:latin typeface="roboto" panose="02000000000000000000" pitchFamily="2" charset="0"/>
              </a:rPr>
              <a:t>RAM.</a:t>
            </a:r>
          </a:p>
          <a:p>
            <a:pPr algn="l">
              <a:buFont typeface="Arial" panose="020B0604020202020204" pitchFamily="34" charset="0"/>
              <a:buChar char="•"/>
            </a:pPr>
            <a:r>
              <a:rPr lang="en-IN" b="0" i="0" dirty="0">
                <a:solidFill>
                  <a:srgbClr val="404040"/>
                </a:solidFill>
                <a:effectLst/>
                <a:latin typeface="roboto" panose="02000000000000000000" pitchFamily="2" charset="0"/>
              </a:rPr>
              <a:t>Disk space.</a:t>
            </a:r>
          </a:p>
          <a:p>
            <a:pPr algn="l">
              <a:buFont typeface="Arial" panose="020B0604020202020204" pitchFamily="34" charset="0"/>
              <a:buChar char="•"/>
            </a:pPr>
            <a:r>
              <a:rPr lang="en-IN" b="0" i="0" u="none" strike="noStrike" dirty="0">
                <a:solidFill>
                  <a:srgbClr val="0074DB"/>
                </a:solidFill>
                <a:effectLst/>
                <a:latin typeface="roboto" panose="02000000000000000000" pitchFamily="2" charset="0"/>
                <a:hlinkClick r:id="rId5"/>
              </a:rPr>
              <a:t>Bandwidth</a:t>
            </a:r>
            <a:r>
              <a:rPr lang="en-IN" b="0" i="0" dirty="0">
                <a:solidFill>
                  <a:srgbClr val="404040"/>
                </a:solidFill>
                <a:effectLst/>
                <a:latin typeface="roboto" panose="02000000000000000000" pitchFamily="2" charset="0"/>
              </a:rPr>
              <a:t>.</a:t>
            </a:r>
          </a:p>
          <a:p>
            <a:pPr algn="l"/>
            <a:r>
              <a:rPr lang="en-IN" b="0" i="0" dirty="0">
                <a:solidFill>
                  <a:srgbClr val="404040"/>
                </a:solidFill>
                <a:effectLst/>
                <a:latin typeface="roboto" panose="02000000000000000000" pitchFamily="2" charset="0"/>
              </a:rPr>
              <a:t>Besides fully dedicated computing resources, other main reasons why companies choose a bare metal server are:</a:t>
            </a:r>
          </a:p>
          <a:p>
            <a:pPr algn="l">
              <a:buFont typeface="Arial" panose="020B0604020202020204" pitchFamily="34" charset="0"/>
              <a:buChar char="•"/>
            </a:pPr>
            <a:r>
              <a:rPr lang="en-IN" b="0" i="0" dirty="0">
                <a:solidFill>
                  <a:srgbClr val="404040"/>
                </a:solidFill>
                <a:effectLst/>
                <a:latin typeface="roboto" panose="02000000000000000000" pitchFamily="2" charset="0"/>
              </a:rPr>
              <a:t>High levels of processing power.</a:t>
            </a:r>
          </a:p>
          <a:p>
            <a:pPr algn="l">
              <a:buFont typeface="Arial" panose="020B0604020202020204" pitchFamily="34" charset="0"/>
              <a:buChar char="•"/>
            </a:pPr>
            <a:r>
              <a:rPr lang="en-IN" b="0" i="0" dirty="0">
                <a:solidFill>
                  <a:srgbClr val="404040"/>
                </a:solidFill>
                <a:effectLst/>
                <a:latin typeface="roboto" panose="02000000000000000000" pitchFamily="2" charset="0"/>
              </a:rPr>
              <a:t>Consistent input/output operations per second (IOPS).</a:t>
            </a:r>
          </a:p>
          <a:p>
            <a:pPr algn="l">
              <a:buFont typeface="Arial" panose="020B0604020202020204" pitchFamily="34" charset="0"/>
              <a:buChar char="•"/>
            </a:pPr>
            <a:r>
              <a:rPr lang="en-IN" b="0" i="0" dirty="0">
                <a:solidFill>
                  <a:srgbClr val="404040"/>
                </a:solidFill>
                <a:effectLst/>
                <a:latin typeface="roboto" panose="02000000000000000000" pitchFamily="2" charset="0"/>
              </a:rPr>
              <a:t>High data privacy due to the lack of other tenants.</a:t>
            </a:r>
          </a:p>
          <a:p>
            <a:pPr algn="l">
              <a:buFont typeface="Arial" panose="020B0604020202020204" pitchFamily="34" charset="0"/>
              <a:buChar char="•"/>
            </a:pPr>
            <a:r>
              <a:rPr lang="en-IN" b="0" i="0" dirty="0">
                <a:solidFill>
                  <a:srgbClr val="404040"/>
                </a:solidFill>
                <a:effectLst/>
                <a:latin typeface="roboto" panose="02000000000000000000" pitchFamily="2" charset="0"/>
              </a:rPr>
              <a:t>Complete control over the server's hardware and the software stack.</a:t>
            </a:r>
          </a:p>
          <a:p>
            <a:pPr algn="l">
              <a:buFont typeface="Arial" panose="020B0604020202020204" pitchFamily="34" charset="0"/>
              <a:buChar char="•"/>
            </a:pPr>
            <a:r>
              <a:rPr lang="en-IN" b="0" i="0" dirty="0">
                <a:solidFill>
                  <a:srgbClr val="404040"/>
                </a:solidFill>
                <a:effectLst/>
                <a:latin typeface="roboto" panose="02000000000000000000" pitchFamily="2" charset="0"/>
              </a:rPr>
              <a:t>Predictable billing (typically monthly).</a:t>
            </a:r>
          </a:p>
          <a:p>
            <a:pPr algn="l"/>
            <a:r>
              <a:rPr lang="en-IN" b="0" i="0" dirty="0">
                <a:solidFill>
                  <a:srgbClr val="404040"/>
                </a:solidFill>
                <a:effectLst/>
                <a:latin typeface="roboto" panose="02000000000000000000" pitchFamily="2" charset="0"/>
              </a:rPr>
              <a:t>If your app is sensitive to performance and you wish to store data at a single-tenant device, the benefits of bare metal are hard to beat.</a:t>
            </a:r>
          </a:p>
          <a:p>
            <a:endParaRPr lang="en-IN" dirty="0"/>
          </a:p>
        </p:txBody>
      </p:sp>
    </p:spTree>
    <p:extLst>
      <p:ext uri="{BB962C8B-B14F-4D97-AF65-F5344CB8AC3E}">
        <p14:creationId xmlns:p14="http://schemas.microsoft.com/office/powerpoint/2010/main" val="205059848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1474-C8E0-1EDF-EA79-4D8D707907B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E9F0B3F-E2A8-F2D4-680A-BC8CB7482E42}"/>
              </a:ext>
            </a:extLst>
          </p:cNvPr>
          <p:cNvSpPr>
            <a:spLocks noGrp="1"/>
          </p:cNvSpPr>
          <p:nvPr>
            <p:ph type="body" idx="1"/>
          </p:nvPr>
        </p:nvSpPr>
        <p:spPr/>
        <p:txBody>
          <a:bodyPr>
            <a:normAutofit fontScale="47500" lnSpcReduction="20000"/>
          </a:bodyPr>
          <a:lstStyle/>
          <a:p>
            <a:pPr algn="l"/>
            <a:r>
              <a:rPr lang="en-IN" b="1" i="0" dirty="0">
                <a:solidFill>
                  <a:srgbClr val="404040"/>
                </a:solidFill>
                <a:effectLst/>
                <a:latin typeface="poppins" panose="00000500000000000000" pitchFamily="2" charset="0"/>
              </a:rPr>
              <a:t>What Is a Virtual Machine (VM) Server?</a:t>
            </a:r>
          </a:p>
          <a:p>
            <a:pPr algn="l"/>
            <a:r>
              <a:rPr lang="en-IN" b="0" i="0" dirty="0">
                <a:solidFill>
                  <a:srgbClr val="404040"/>
                </a:solidFill>
                <a:effectLst/>
                <a:latin typeface="roboto" panose="02000000000000000000" pitchFamily="2" charset="0"/>
              </a:rPr>
              <a:t>A VM server is a software-based hosting setup that runs in a multi-tenant environment within a single device. Splitting a machine into individual VMs requires </a:t>
            </a:r>
            <a:r>
              <a:rPr lang="en-IN" b="0" i="0" u="none" strike="noStrike" dirty="0">
                <a:solidFill>
                  <a:srgbClr val="0074DB"/>
                </a:solidFill>
                <a:effectLst/>
                <a:latin typeface="roboto" panose="02000000000000000000" pitchFamily="2" charset="0"/>
                <a:hlinkClick r:id="rId2"/>
              </a:rPr>
              <a:t>server virtualization</a:t>
            </a:r>
            <a:r>
              <a:rPr lang="en-IN" b="0" i="0" dirty="0">
                <a:solidFill>
                  <a:srgbClr val="404040"/>
                </a:solidFill>
                <a:effectLst/>
                <a:latin typeface="roboto" panose="02000000000000000000" pitchFamily="2" charset="0"/>
              </a:rPr>
              <a:t>, a process that enables a device to host multiple systems while sharing the same physical resources (disk space, RAM, and CPU).</a:t>
            </a:r>
          </a:p>
          <a:p>
            <a:pPr algn="l"/>
            <a:r>
              <a:rPr lang="en-IN" b="0" i="0" dirty="0">
                <a:solidFill>
                  <a:srgbClr val="404040"/>
                </a:solidFill>
                <a:effectLst/>
                <a:latin typeface="roboto" panose="02000000000000000000" pitchFamily="2" charset="0"/>
              </a:rPr>
              <a:t>Data </a:t>
            </a:r>
            <a:r>
              <a:rPr lang="en-IN" b="0" i="0" dirty="0" err="1">
                <a:solidFill>
                  <a:srgbClr val="404040"/>
                </a:solidFill>
                <a:effectLst/>
                <a:latin typeface="roboto" panose="02000000000000000000" pitchFamily="2" charset="0"/>
              </a:rPr>
              <a:t>centers</a:t>
            </a:r>
            <a:r>
              <a:rPr lang="en-IN" b="0" i="0" dirty="0">
                <a:solidFill>
                  <a:srgbClr val="404040"/>
                </a:solidFill>
                <a:effectLst/>
                <a:latin typeface="roboto" panose="02000000000000000000" pitchFamily="2" charset="0"/>
              </a:rPr>
              <a:t> create shared-resource servers using a </a:t>
            </a:r>
            <a:r>
              <a:rPr lang="en-IN" b="1" i="0" dirty="0">
                <a:solidFill>
                  <a:srgbClr val="404040"/>
                </a:solidFill>
                <a:effectLst/>
                <a:latin typeface="roboto" panose="02000000000000000000" pitchFamily="2" charset="0"/>
              </a:rPr>
              <a:t>hypervisor</a:t>
            </a:r>
            <a:r>
              <a:rPr lang="en-IN" b="0" i="0" dirty="0">
                <a:solidFill>
                  <a:srgbClr val="404040"/>
                </a:solidFill>
                <a:effectLst/>
                <a:latin typeface="roboto" panose="02000000000000000000" pitchFamily="2" charset="0"/>
              </a:rPr>
              <a:t>. A hypervisor parcels the server into distinct units that rely on the same components but have separate OSs, apps, and networking. To learn more about how hypervisors and </a:t>
            </a:r>
            <a:r>
              <a:rPr lang="en-IN" b="0" i="0" u="none" strike="noStrike" dirty="0">
                <a:solidFill>
                  <a:srgbClr val="0074DB"/>
                </a:solidFill>
                <a:effectLst/>
                <a:latin typeface="roboto" panose="02000000000000000000" pitchFamily="2" charset="0"/>
                <a:hlinkClick r:id="rId3"/>
              </a:rPr>
              <a:t>virtualization</a:t>
            </a:r>
            <a:r>
              <a:rPr lang="en-IN" b="0" i="0" dirty="0">
                <a:solidFill>
                  <a:srgbClr val="404040"/>
                </a:solidFill>
                <a:effectLst/>
                <a:latin typeface="roboto" panose="02000000000000000000" pitchFamily="2" charset="0"/>
              </a:rPr>
              <a:t> work, refer to our article on </a:t>
            </a:r>
            <a:r>
              <a:rPr lang="en-IN" b="0" i="0" u="none" strike="noStrike" dirty="0">
                <a:solidFill>
                  <a:srgbClr val="0074DB"/>
                </a:solidFill>
                <a:effectLst/>
                <a:latin typeface="roboto" panose="02000000000000000000" pitchFamily="2" charset="0"/>
                <a:hlinkClick r:id="rId4"/>
              </a:rPr>
              <a:t>types of hypervisors</a:t>
            </a:r>
            <a:r>
              <a:rPr lang="en-IN" b="0" i="0" dirty="0">
                <a:solidFill>
                  <a:srgbClr val="404040"/>
                </a:solidFill>
                <a:effectLst/>
                <a:latin typeface="roboto" panose="02000000000000000000" pitchFamily="2" charset="0"/>
              </a:rPr>
              <a:t>.</a:t>
            </a:r>
          </a:p>
          <a:p>
            <a:pPr algn="l"/>
            <a:r>
              <a:rPr lang="en-IN" b="0" i="0" dirty="0">
                <a:solidFill>
                  <a:srgbClr val="404040"/>
                </a:solidFill>
                <a:effectLst/>
                <a:latin typeface="roboto" panose="02000000000000000000" pitchFamily="2" charset="0"/>
              </a:rPr>
              <a:t>Most companies that choose a VM server over other hosting solutions do so because of the following reasons:</a:t>
            </a:r>
          </a:p>
          <a:p>
            <a:pPr algn="l">
              <a:buFont typeface="Arial" panose="020B0604020202020204" pitchFamily="34" charset="0"/>
              <a:buChar char="•"/>
            </a:pPr>
            <a:r>
              <a:rPr lang="en-IN" b="0" i="0" dirty="0">
                <a:solidFill>
                  <a:srgbClr val="404040"/>
                </a:solidFill>
                <a:effectLst/>
                <a:latin typeface="roboto" panose="02000000000000000000" pitchFamily="2" charset="0"/>
              </a:rPr>
              <a:t>Quick and simple deployments.</a:t>
            </a:r>
          </a:p>
          <a:p>
            <a:pPr algn="l">
              <a:buFont typeface="Arial" panose="020B0604020202020204" pitchFamily="34" charset="0"/>
              <a:buChar char="•"/>
            </a:pPr>
            <a:r>
              <a:rPr lang="en-IN" b="0" i="0" dirty="0">
                <a:solidFill>
                  <a:srgbClr val="404040"/>
                </a:solidFill>
                <a:effectLst/>
                <a:latin typeface="roboto" panose="02000000000000000000" pitchFamily="2" charset="0"/>
              </a:rPr>
              <a:t>Flexibility to add more server resources in times of high usage and match fluctuating traffic demands.</a:t>
            </a:r>
          </a:p>
          <a:p>
            <a:pPr algn="l">
              <a:buFont typeface="Arial" panose="020B0604020202020204" pitchFamily="34" charset="0"/>
              <a:buChar char="•"/>
            </a:pPr>
            <a:r>
              <a:rPr lang="en-IN" b="0" i="0" dirty="0">
                <a:solidFill>
                  <a:srgbClr val="404040"/>
                </a:solidFill>
                <a:effectLst/>
                <a:latin typeface="roboto" panose="02000000000000000000" pitchFamily="2" charset="0"/>
              </a:rPr>
              <a:t>Ability to control and optimize costs through a pay-as-you-go model.</a:t>
            </a:r>
          </a:p>
          <a:p>
            <a:pPr algn="l">
              <a:buFont typeface="Arial" panose="020B0604020202020204" pitchFamily="34" charset="0"/>
              <a:buChar char="•"/>
            </a:pPr>
            <a:r>
              <a:rPr lang="en-IN" b="0" i="0" dirty="0">
                <a:solidFill>
                  <a:srgbClr val="404040"/>
                </a:solidFill>
                <a:effectLst/>
                <a:latin typeface="roboto" panose="02000000000000000000" pitchFamily="2" charset="0"/>
              </a:rPr>
              <a:t>Little to no hardware-related </a:t>
            </a:r>
            <a:r>
              <a:rPr lang="en-IN" b="0" i="0" u="none" strike="noStrike" dirty="0">
                <a:solidFill>
                  <a:srgbClr val="0074DB"/>
                </a:solidFill>
                <a:effectLst/>
                <a:latin typeface="roboto" panose="02000000000000000000" pitchFamily="2" charset="0"/>
                <a:hlinkClick r:id="rId5"/>
              </a:rPr>
              <a:t>server management</a:t>
            </a:r>
            <a:r>
              <a:rPr lang="en-IN" b="0" i="0" dirty="0">
                <a:solidFill>
                  <a:srgbClr val="404040"/>
                </a:solidFill>
                <a:effectLst/>
                <a:latin typeface="roboto" panose="02000000000000000000" pitchFamily="2" charset="0"/>
              </a:rPr>
              <a:t>.</a:t>
            </a:r>
          </a:p>
          <a:p>
            <a:pPr algn="l">
              <a:buFont typeface="Arial" panose="020B0604020202020204" pitchFamily="34" charset="0"/>
              <a:buChar char="•"/>
            </a:pPr>
            <a:r>
              <a:rPr lang="en-IN" b="0" i="0" dirty="0">
                <a:solidFill>
                  <a:srgbClr val="404040"/>
                </a:solidFill>
                <a:effectLst/>
                <a:latin typeface="roboto" panose="02000000000000000000" pitchFamily="2" charset="0"/>
              </a:rPr>
              <a:t>Quick and reliable </a:t>
            </a:r>
            <a:r>
              <a:rPr lang="en-IN" b="0" i="0" u="none" strike="noStrike" dirty="0">
                <a:solidFill>
                  <a:srgbClr val="0074DB"/>
                </a:solidFill>
                <a:effectLst/>
                <a:latin typeface="roboto" panose="02000000000000000000" pitchFamily="2" charset="0"/>
                <a:hlinkClick r:id="rId6"/>
              </a:rPr>
              <a:t>snapshots and backups</a:t>
            </a:r>
            <a:r>
              <a:rPr lang="en-IN" b="0" i="0" dirty="0">
                <a:solidFill>
                  <a:srgbClr val="404040"/>
                </a:solidFill>
                <a:effectLst/>
                <a:latin typeface="roboto" panose="02000000000000000000" pitchFamily="2" charset="0"/>
              </a:rPr>
              <a:t>.</a:t>
            </a:r>
          </a:p>
          <a:p>
            <a:pPr algn="l"/>
            <a:r>
              <a:rPr lang="en-IN" b="0" i="0" dirty="0">
                <a:solidFill>
                  <a:srgbClr val="404040"/>
                </a:solidFill>
                <a:effectLst/>
                <a:latin typeface="roboto" panose="02000000000000000000" pitchFamily="2" charset="0"/>
              </a:rPr>
              <a:t>VM servers are ideal for dynamic workloads and non-mission-critical apps that prioritize flexibility over consistently high performance</a:t>
            </a:r>
          </a:p>
          <a:p>
            <a:endParaRPr lang="en-IN" dirty="0"/>
          </a:p>
        </p:txBody>
      </p:sp>
    </p:spTree>
    <p:extLst>
      <p:ext uri="{BB962C8B-B14F-4D97-AF65-F5344CB8AC3E}">
        <p14:creationId xmlns:p14="http://schemas.microsoft.com/office/powerpoint/2010/main" val="18079383"/>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1FD8C-B71D-34FA-A4AA-0A34AC51C1B8}"/>
              </a:ext>
            </a:extLst>
          </p:cNvPr>
          <p:cNvSpPr>
            <a:spLocks noGrp="1"/>
          </p:cNvSpPr>
          <p:nvPr>
            <p:ph type="title"/>
          </p:nvPr>
        </p:nvSpPr>
        <p:spPr/>
        <p:txBody>
          <a:bodyPr/>
          <a:lstStyle/>
          <a:p>
            <a:endParaRPr lang="en-IN"/>
          </a:p>
        </p:txBody>
      </p:sp>
      <p:pic>
        <p:nvPicPr>
          <p:cNvPr id="4100" name="Picture 4" descr="Benefits of a bare metal server">
            <a:extLst>
              <a:ext uri="{FF2B5EF4-FFF2-40B4-BE49-F238E27FC236}">
                <a16:creationId xmlns:a16="http://schemas.microsoft.com/office/drawing/2014/main" id="{657FAC69-A748-FCE9-473C-A7711AFDC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914525"/>
            <a:ext cx="790575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80301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1C5A-37AE-A90D-EE29-D1D8BD4B9E5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54012793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F416DD8D-1B68-B2DB-C6B9-DDBCA9511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41" y="2327400"/>
            <a:ext cx="6078240" cy="3402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Text Box 2">
            <a:extLst>
              <a:ext uri="{FF2B5EF4-FFF2-40B4-BE49-F238E27FC236}">
                <a16:creationId xmlns:a16="http://schemas.microsoft.com/office/drawing/2014/main" id="{ADB2060D-438F-F670-1490-B325B965C79B}"/>
              </a:ext>
            </a:extLst>
          </p:cNvPr>
          <p:cNvSpPr txBox="1">
            <a:spLocks noChangeArrowheads="1"/>
          </p:cNvSpPr>
          <p:nvPr/>
        </p:nvSpPr>
        <p:spPr bwMode="auto">
          <a:xfrm>
            <a:off x="874081" y="1053000"/>
            <a:ext cx="5787360" cy="751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1785" rIns="81638" bIns="40819"/>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defRPr>
                <a:solidFill>
                  <a:srgbClr val="000000"/>
                </a:solidFill>
                <a:latin typeface="Arial" panose="020B0604020202020204" pitchFamily="34" charset="0"/>
                <a:cs typeface="Segoe UI" panose="020B0502040204020203"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defRPr>
                <a:solidFill>
                  <a:srgbClr val="000000"/>
                </a:solidFill>
                <a:latin typeface="Arial" panose="020B0604020202020204" pitchFamily="34" charset="0"/>
                <a:cs typeface="Segoe UI" panose="020B0502040204020203"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defRPr>
                <a:solidFill>
                  <a:srgbClr val="000000"/>
                </a:solidFill>
                <a:latin typeface="Arial" panose="020B0604020202020204" pitchFamily="34" charset="0"/>
                <a:cs typeface="Segoe UI" panose="020B0502040204020203"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defRPr>
                <a:solidFill>
                  <a:srgbClr val="000000"/>
                </a:solidFill>
                <a:latin typeface="Arial" panose="020B0604020202020204" pitchFamily="34" charset="0"/>
                <a:cs typeface="Segoe UI" panose="020B0502040204020203"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defRPr>
                <a:solidFill>
                  <a:srgbClr val="000000"/>
                </a:solidFill>
                <a:latin typeface="Arial" panose="020B0604020202020204" pitchFamily="34" charset="0"/>
                <a:cs typeface="Segoe UI" panose="020B0502040204020203"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defRPr>
                <a:solidFill>
                  <a:srgbClr val="000000"/>
                </a:solidFill>
                <a:latin typeface="Arial" panose="020B0604020202020204" pitchFamily="34" charset="0"/>
                <a:cs typeface="Segoe UI" panose="020B0502040204020203"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defRPr>
                <a:solidFill>
                  <a:srgbClr val="000000"/>
                </a:solidFill>
                <a:latin typeface="Arial" panose="020B0604020202020204" pitchFamily="34" charset="0"/>
                <a:cs typeface="Segoe UI" panose="020B0502040204020203"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defRPr>
                <a:solidFill>
                  <a:srgbClr val="000000"/>
                </a:solidFill>
                <a:latin typeface="Arial" panose="020B0604020202020204" pitchFamily="34" charset="0"/>
                <a:cs typeface="Segoe UI" panose="020B0502040204020203"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defRPr>
                <a:solidFill>
                  <a:srgbClr val="000000"/>
                </a:solidFill>
                <a:latin typeface="Arial" panose="020B0604020202020204" pitchFamily="34" charset="0"/>
                <a:cs typeface="Segoe UI" panose="020B0502040204020203" pitchFamily="34" charset="0"/>
              </a:defRPr>
            </a:lvl9pPr>
          </a:lstStyle>
          <a:p>
            <a:r>
              <a:rPr lang="en-IN" altLang="en-US" sz="2358"/>
              <a:t>Classification of Hypervisors</a:t>
            </a:r>
          </a:p>
        </p:txBody>
      </p:sp>
    </p:spTree>
    <p:extLst>
      <p:ext uri="{BB962C8B-B14F-4D97-AF65-F5344CB8AC3E}">
        <p14:creationId xmlns:p14="http://schemas.microsoft.com/office/powerpoint/2010/main" val="42154026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a:extLst>
              <a:ext uri="{FF2B5EF4-FFF2-40B4-BE49-F238E27FC236}">
                <a16:creationId xmlns:a16="http://schemas.microsoft.com/office/drawing/2014/main" id="{4F4FCD1A-A443-1235-55F5-8B2AC9B6972F}"/>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endParaRPr lang="en-IN"/>
          </a:p>
        </p:txBody>
      </p:sp>
      <p:sp>
        <p:nvSpPr>
          <p:cNvPr id="69634" name="Rectangle 2">
            <a:extLst>
              <a:ext uri="{FF2B5EF4-FFF2-40B4-BE49-F238E27FC236}">
                <a16:creationId xmlns:a16="http://schemas.microsoft.com/office/drawing/2014/main" id="{8D72CDB5-85E5-822A-A572-A2287DDDDFD4}"/>
              </a:ext>
            </a:extLst>
          </p:cNvPr>
          <p:cNvSpPr>
            <a:spLocks noGrp="1" noChangeArrowheads="1"/>
          </p:cNvSpPr>
          <p:nvPr>
            <p:ph type="body" idx="4294967295"/>
          </p:nvPr>
        </p:nvSpPr>
        <p:spPr>
          <a:xfrm>
            <a:off x="558721" y="2331721"/>
            <a:ext cx="8229600" cy="2982240"/>
          </a:xfrm>
          <a:ln/>
        </p:spPr>
        <p:txBody>
          <a:bodyPr>
            <a:normAutofit fontScale="250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Features and components: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IN" altLang="en-US"/>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It abstracts memory, processors, storage and other resources into multiple VMs.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vCenter Server: Centralized management tool to configure, provision and manage virtual IT environments. Provides data center services like alarm management, access control to ESXi hosts.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vSphere Client: vSphere 6.7 has the final version of Flash-based vSphere Web Client. Newer workflows in the updated vSphere Client release includes vSphere Update Manager, Content library, vSAN, Storage policies, Host profiles, VMware vSphere Distributed Switch™ topology diagram and Licensing.</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vSphere SDKs: Provides interfaces for third-party solutions to access vSphere.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VM File System: A cluster file system for VMs.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Virtual SMP: Enables a single VM to use multiple physical processors at a time.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vMotion: Enables live migration with transaction integrity.</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Storage vMotion: Enables VM file migration from one place to other without service interruption.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High Availability: If one server fails, VM is shifted to another server with spare capacity to enable business continuity.</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Distributed Resource Scheduler (DRS): Assigns and balances compute automatically across hardware resources available for VMs.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Fault Tolerance: Generates copy of primary VM to ensure its continuous availability.</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Distributed Switch (VDS): Spans multiple ESXi hosts and enables considerable reduction of network maintenance activities and increases network capacity.</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Network &amp; Storage I/O Control.</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Hot add CPU and RAM resources</a:t>
            </a:r>
          </a:p>
        </p:txBody>
      </p:sp>
      <p:pic>
        <p:nvPicPr>
          <p:cNvPr id="69635" name="Picture 3">
            <a:extLst>
              <a:ext uri="{FF2B5EF4-FFF2-40B4-BE49-F238E27FC236}">
                <a16:creationId xmlns:a16="http://schemas.microsoft.com/office/drawing/2014/main" id="{4E05ACA8-4F21-FE5A-24F6-F157A5A2B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8961" y="2111400"/>
            <a:ext cx="2681280" cy="1998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a:extLst>
              <a:ext uri="{FF2B5EF4-FFF2-40B4-BE49-F238E27FC236}">
                <a16:creationId xmlns:a16="http://schemas.microsoft.com/office/drawing/2014/main" id="{9FB9A889-67F2-D007-FC83-AFA8F8FB7C4A}"/>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VMware VSphere</a:t>
            </a:r>
          </a:p>
        </p:txBody>
      </p:sp>
      <p:pic>
        <p:nvPicPr>
          <p:cNvPr id="70658" name="Picture 2">
            <a:extLst>
              <a:ext uri="{FF2B5EF4-FFF2-40B4-BE49-F238E27FC236}">
                <a16:creationId xmlns:a16="http://schemas.microsoft.com/office/drawing/2014/main" id="{819ACEE4-6317-8D52-42E0-E000D5E03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61" y="2105640"/>
            <a:ext cx="6190560" cy="36806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a:extLst>
              <a:ext uri="{FF2B5EF4-FFF2-40B4-BE49-F238E27FC236}">
                <a16:creationId xmlns:a16="http://schemas.microsoft.com/office/drawing/2014/main" id="{2B6872A1-369C-0E71-FC6A-4EAD5D093E33}"/>
              </a:ext>
            </a:extLst>
          </p:cNvPr>
          <p:cNvSpPr>
            <a:spLocks noGrp="1" noChangeArrowheads="1"/>
          </p:cNvSpPr>
          <p:nvPr>
            <p:ph type="title" idx="4294967295"/>
          </p:nvPr>
        </p:nvSpPr>
        <p:spPr>
          <a:xfrm>
            <a:off x="456481" y="1053000"/>
            <a:ext cx="6367680" cy="849600"/>
          </a:xfrm>
          <a:ln/>
        </p:spPr>
        <p:txBody>
          <a:bodyPr lIns="45719" tIns="25805"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sz="2903"/>
              <a:t>Hypervisor Comparison 2019: KVM vs Hyper-V vs XenServer vs vSphere</a:t>
            </a:r>
          </a:p>
        </p:txBody>
      </p:sp>
      <p:pic>
        <p:nvPicPr>
          <p:cNvPr id="71682" name="Picture 2">
            <a:extLst>
              <a:ext uri="{FF2B5EF4-FFF2-40B4-BE49-F238E27FC236}">
                <a16:creationId xmlns:a16="http://schemas.microsoft.com/office/drawing/2014/main" id="{A373BEA0-9E89-66D2-9A66-7ED3BF6B3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639361" y="2107080"/>
            <a:ext cx="4546080" cy="378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10FF24E9-2A3E-6C91-6CFB-76ED4CAAC2E0}"/>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VM Control Structure</a:t>
            </a:r>
          </a:p>
        </p:txBody>
      </p:sp>
      <p:pic>
        <p:nvPicPr>
          <p:cNvPr id="72706" name="Picture 2">
            <a:extLst>
              <a:ext uri="{FF2B5EF4-FFF2-40B4-BE49-F238E27FC236}">
                <a16:creationId xmlns:a16="http://schemas.microsoft.com/office/drawing/2014/main" id="{5FFD06CF-E8CA-F650-3298-3F08CDB87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801" y="2194920"/>
            <a:ext cx="4739040" cy="36388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a:extLst>
              <a:ext uri="{FF2B5EF4-FFF2-40B4-BE49-F238E27FC236}">
                <a16:creationId xmlns:a16="http://schemas.microsoft.com/office/drawing/2014/main" id="{7D39E440-DFDD-CFDF-CEB1-3899E95445B7}"/>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Virtualization Benefits</a:t>
            </a:r>
          </a:p>
        </p:txBody>
      </p:sp>
      <p:pic>
        <p:nvPicPr>
          <p:cNvPr id="73730" name="Picture 2">
            <a:extLst>
              <a:ext uri="{FF2B5EF4-FFF2-40B4-BE49-F238E27FC236}">
                <a16:creationId xmlns:a16="http://schemas.microsoft.com/office/drawing/2014/main" id="{303C7C8A-B899-4BB7-9B82-9506D6786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801" y="2147400"/>
            <a:ext cx="5132160" cy="3516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BB4D-BE09-F441-0539-3DDD7C0B4F93}"/>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5BC2DB94-8A65-132E-6B5A-A269AD8413CD}"/>
              </a:ext>
            </a:extLst>
          </p:cNvPr>
          <p:cNvSpPr txBox="1"/>
          <p:nvPr/>
        </p:nvSpPr>
        <p:spPr>
          <a:xfrm>
            <a:off x="821634" y="2480682"/>
            <a:ext cx="6076122" cy="37548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IN" sz="1400" b="1" i="0" dirty="0">
                <a:solidFill>
                  <a:srgbClr val="404040"/>
                </a:solidFill>
                <a:effectLst/>
                <a:latin typeface="poppins" panose="00000500000000000000" pitchFamily="2" charset="0"/>
              </a:rPr>
              <a:t>What Is a Bare Metal Server?</a:t>
            </a:r>
          </a:p>
          <a:p>
            <a:pPr algn="l"/>
            <a:r>
              <a:rPr lang="en-IN" sz="1400" b="0" i="0" dirty="0">
                <a:solidFill>
                  <a:srgbClr val="404040"/>
                </a:solidFill>
                <a:effectLst/>
                <a:latin typeface="roboto" panose="02000000000000000000" pitchFamily="2" charset="0"/>
              </a:rPr>
              <a:t>A </a:t>
            </a:r>
            <a:r>
              <a:rPr lang="en-IN" sz="1400" b="0" i="0" u="none" strike="noStrike" dirty="0">
                <a:solidFill>
                  <a:srgbClr val="0074DB"/>
                </a:solidFill>
                <a:effectLst/>
                <a:latin typeface="roboto" panose="02000000000000000000" pitchFamily="2" charset="0"/>
                <a:hlinkClick r:id="rId2"/>
              </a:rPr>
              <a:t>bare metal server</a:t>
            </a:r>
            <a:r>
              <a:rPr lang="en-IN" sz="1400" b="0" i="0" dirty="0">
                <a:solidFill>
                  <a:srgbClr val="404040"/>
                </a:solidFill>
                <a:effectLst/>
                <a:latin typeface="roboto" panose="02000000000000000000" pitchFamily="2" charset="0"/>
              </a:rPr>
              <a:t> is a physical hosting device dedicated to a single client (</a:t>
            </a:r>
            <a:r>
              <a:rPr lang="en-IN" sz="1400" b="1" i="0" dirty="0">
                <a:solidFill>
                  <a:srgbClr val="404040"/>
                </a:solidFill>
                <a:effectLst/>
                <a:latin typeface="roboto" panose="02000000000000000000" pitchFamily="2" charset="0"/>
              </a:rPr>
              <a:t>tenant</a:t>
            </a:r>
            <a:r>
              <a:rPr lang="en-IN" sz="1400" b="0" i="0" dirty="0">
                <a:solidFill>
                  <a:srgbClr val="404040"/>
                </a:solidFill>
                <a:effectLst/>
                <a:latin typeface="roboto" panose="02000000000000000000" pitchFamily="2" charset="0"/>
              </a:rPr>
              <a:t>). Typically set up on-prem or at a third-party </a:t>
            </a:r>
            <a:r>
              <a:rPr lang="en-IN" sz="1400" b="0" i="0" u="none" strike="noStrike" dirty="0">
                <a:solidFill>
                  <a:srgbClr val="0074DB"/>
                </a:solidFill>
                <a:effectLst/>
                <a:latin typeface="roboto" panose="02000000000000000000" pitchFamily="2" charset="0"/>
                <a:hlinkClick r:id="rId3"/>
              </a:rPr>
              <a:t>data </a:t>
            </a:r>
            <a:r>
              <a:rPr lang="en-IN" sz="1400" b="0" i="0" u="none" strike="noStrike" dirty="0" err="1">
                <a:solidFill>
                  <a:srgbClr val="0074DB"/>
                </a:solidFill>
                <a:effectLst/>
                <a:latin typeface="roboto" panose="02000000000000000000" pitchFamily="2" charset="0"/>
                <a:hlinkClick r:id="rId3"/>
              </a:rPr>
              <a:t>center</a:t>
            </a:r>
            <a:r>
              <a:rPr lang="en-IN" sz="1400" b="0" i="0" dirty="0">
                <a:solidFill>
                  <a:srgbClr val="404040"/>
                </a:solidFill>
                <a:effectLst/>
                <a:latin typeface="roboto" panose="02000000000000000000" pitchFamily="2" charset="0"/>
              </a:rPr>
              <a:t> (either rented or via </a:t>
            </a:r>
            <a:r>
              <a:rPr lang="en-IN" sz="1400" b="0" i="0" u="none" strike="noStrike" dirty="0">
                <a:solidFill>
                  <a:srgbClr val="0074DB"/>
                </a:solidFill>
                <a:effectLst/>
                <a:latin typeface="roboto" panose="02000000000000000000" pitchFamily="2" charset="0"/>
                <a:hlinkClick r:id="rId4"/>
              </a:rPr>
              <a:t>colocation</a:t>
            </a:r>
            <a:r>
              <a:rPr lang="en-IN" sz="1400" b="0" i="0" dirty="0">
                <a:solidFill>
                  <a:srgbClr val="404040"/>
                </a:solidFill>
                <a:effectLst/>
                <a:latin typeface="roboto" panose="02000000000000000000" pitchFamily="2" charset="0"/>
              </a:rPr>
              <a:t>), a bare metal server can process more data than any other hosting solution as the user has exclusive use of all computing resources, including:</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CPU.</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RAM.</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Disk space.</a:t>
            </a:r>
          </a:p>
          <a:p>
            <a:pPr algn="l">
              <a:buFont typeface="Arial" panose="020B0604020202020204" pitchFamily="34" charset="0"/>
              <a:buChar char="•"/>
            </a:pPr>
            <a:r>
              <a:rPr lang="en-IN" sz="1400" b="0" i="0" u="none" strike="noStrike" dirty="0">
                <a:solidFill>
                  <a:srgbClr val="0074DB"/>
                </a:solidFill>
                <a:effectLst/>
                <a:latin typeface="roboto" panose="02000000000000000000" pitchFamily="2" charset="0"/>
                <a:hlinkClick r:id="rId5"/>
              </a:rPr>
              <a:t>Bandwidth</a:t>
            </a:r>
            <a:r>
              <a:rPr lang="en-IN" sz="1400" b="0" i="0" dirty="0">
                <a:solidFill>
                  <a:srgbClr val="404040"/>
                </a:solidFill>
                <a:effectLst/>
                <a:latin typeface="roboto" panose="02000000000000000000" pitchFamily="2" charset="0"/>
              </a:rPr>
              <a:t>.</a:t>
            </a:r>
          </a:p>
          <a:p>
            <a:pPr algn="l"/>
            <a:r>
              <a:rPr lang="en-IN" sz="1400" b="0" i="0" dirty="0">
                <a:solidFill>
                  <a:srgbClr val="404040"/>
                </a:solidFill>
                <a:effectLst/>
                <a:latin typeface="roboto" panose="02000000000000000000" pitchFamily="2" charset="0"/>
              </a:rPr>
              <a:t>Besides fully dedicated computing resources, other main reasons why companies choose a bare metal server are:</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High levels of processing power.</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Consistent input/output operations per second (IOPS).</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High data privacy due to the lack of other tenants.</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Complete control over the server's hardware and the software stack.</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Predictable billing (typically monthly).</a:t>
            </a:r>
          </a:p>
        </p:txBody>
      </p:sp>
    </p:spTree>
    <p:extLst>
      <p:ext uri="{BB962C8B-B14F-4D97-AF65-F5344CB8AC3E}">
        <p14:creationId xmlns:p14="http://schemas.microsoft.com/office/powerpoint/2010/main" val="3959358197"/>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A859-5222-EFD7-A4FF-DF0CCBDC76AA}"/>
              </a:ext>
            </a:extLst>
          </p:cNvPr>
          <p:cNvSpPr>
            <a:spLocks noGrp="1"/>
          </p:cNvSpPr>
          <p:nvPr>
            <p:ph type="title"/>
          </p:nvPr>
        </p:nvSpPr>
        <p:spPr/>
        <p:txBody>
          <a:bodyPr/>
          <a:lstStyle/>
          <a:p>
            <a:endParaRPr lang="en-IN"/>
          </a:p>
        </p:txBody>
      </p:sp>
      <p:pic>
        <p:nvPicPr>
          <p:cNvPr id="1026" name="Picture 2" descr="Benefits of a bare metal server">
            <a:extLst>
              <a:ext uri="{FF2B5EF4-FFF2-40B4-BE49-F238E27FC236}">
                <a16:creationId xmlns:a16="http://schemas.microsoft.com/office/drawing/2014/main" id="{C79AC926-EC81-0778-7B5F-127FBA677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914525"/>
            <a:ext cx="790575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108317"/>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05111-CB59-80F1-71C4-8D557FF4E623}"/>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80B8052D-3E26-233E-6515-C83FE56DF574}"/>
              </a:ext>
            </a:extLst>
          </p:cNvPr>
          <p:cNvSpPr txBox="1"/>
          <p:nvPr/>
        </p:nvSpPr>
        <p:spPr>
          <a:xfrm>
            <a:off x="457200" y="1600201"/>
            <a:ext cx="8229599" cy="3970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IN" sz="1400" b="1" i="0" dirty="0">
                <a:solidFill>
                  <a:srgbClr val="404040"/>
                </a:solidFill>
                <a:effectLst/>
                <a:latin typeface="poppins" panose="00000500000000000000" pitchFamily="2" charset="0"/>
              </a:rPr>
              <a:t>What Is a Virtual Machine (VM) Server?</a:t>
            </a:r>
          </a:p>
          <a:p>
            <a:pPr algn="l"/>
            <a:r>
              <a:rPr lang="en-IN" sz="1400" b="0" i="0" dirty="0">
                <a:solidFill>
                  <a:srgbClr val="404040"/>
                </a:solidFill>
                <a:effectLst/>
                <a:latin typeface="roboto" panose="02000000000000000000" pitchFamily="2" charset="0"/>
              </a:rPr>
              <a:t>A VM server is a software-based hosting setup that runs in a multi-tenant environment within a single device. Splitting a machine into individual VMs requires </a:t>
            </a:r>
            <a:r>
              <a:rPr lang="en-IN" sz="1400" b="0" i="0" u="none" strike="noStrike" dirty="0">
                <a:solidFill>
                  <a:srgbClr val="0074DB"/>
                </a:solidFill>
                <a:effectLst/>
                <a:latin typeface="roboto" panose="02000000000000000000" pitchFamily="2" charset="0"/>
                <a:hlinkClick r:id="rId2"/>
              </a:rPr>
              <a:t>server virtualization</a:t>
            </a:r>
            <a:r>
              <a:rPr lang="en-IN" sz="1400" b="0" i="0" dirty="0">
                <a:solidFill>
                  <a:srgbClr val="404040"/>
                </a:solidFill>
                <a:effectLst/>
                <a:latin typeface="roboto" panose="02000000000000000000" pitchFamily="2" charset="0"/>
              </a:rPr>
              <a:t>, a process that enables a device to host multiple systems while sharing the same physical resources (disk space, RAM, and CPU).</a:t>
            </a:r>
          </a:p>
          <a:p>
            <a:pPr algn="l"/>
            <a:r>
              <a:rPr lang="en-IN" sz="1400" b="0" i="0" dirty="0">
                <a:solidFill>
                  <a:srgbClr val="404040"/>
                </a:solidFill>
                <a:effectLst/>
                <a:latin typeface="roboto" panose="02000000000000000000" pitchFamily="2" charset="0"/>
              </a:rPr>
              <a:t>Data </a:t>
            </a:r>
            <a:r>
              <a:rPr lang="en-IN" sz="1400" b="0" i="0" dirty="0" err="1">
                <a:solidFill>
                  <a:srgbClr val="404040"/>
                </a:solidFill>
                <a:effectLst/>
                <a:latin typeface="roboto" panose="02000000000000000000" pitchFamily="2" charset="0"/>
              </a:rPr>
              <a:t>centers</a:t>
            </a:r>
            <a:r>
              <a:rPr lang="en-IN" sz="1400" b="0" i="0" dirty="0">
                <a:solidFill>
                  <a:srgbClr val="404040"/>
                </a:solidFill>
                <a:effectLst/>
                <a:latin typeface="roboto" panose="02000000000000000000" pitchFamily="2" charset="0"/>
              </a:rPr>
              <a:t> create shared-resource servers using a </a:t>
            </a:r>
            <a:r>
              <a:rPr lang="en-IN" sz="1400" b="1" i="0" dirty="0">
                <a:solidFill>
                  <a:srgbClr val="404040"/>
                </a:solidFill>
                <a:effectLst/>
                <a:latin typeface="roboto" panose="02000000000000000000" pitchFamily="2" charset="0"/>
              </a:rPr>
              <a:t>hypervisor</a:t>
            </a:r>
            <a:r>
              <a:rPr lang="en-IN" sz="1400" b="0" i="0" dirty="0">
                <a:solidFill>
                  <a:srgbClr val="404040"/>
                </a:solidFill>
                <a:effectLst/>
                <a:latin typeface="roboto" panose="02000000000000000000" pitchFamily="2" charset="0"/>
              </a:rPr>
              <a:t>. A hypervisor parcels the server into distinct units that rely on the same components but have separate OSs, apps, and networking. To learn more about how hypervisors and </a:t>
            </a:r>
            <a:r>
              <a:rPr lang="en-IN" sz="1400" b="0" i="0" u="none" strike="noStrike" dirty="0">
                <a:solidFill>
                  <a:srgbClr val="0074DB"/>
                </a:solidFill>
                <a:effectLst/>
                <a:latin typeface="roboto" panose="02000000000000000000" pitchFamily="2" charset="0"/>
                <a:hlinkClick r:id="rId3"/>
              </a:rPr>
              <a:t>virtualization</a:t>
            </a:r>
            <a:r>
              <a:rPr lang="en-IN" sz="1400" b="0" i="0" dirty="0">
                <a:solidFill>
                  <a:srgbClr val="404040"/>
                </a:solidFill>
                <a:effectLst/>
                <a:latin typeface="roboto" panose="02000000000000000000" pitchFamily="2" charset="0"/>
              </a:rPr>
              <a:t> work, refer to our article on </a:t>
            </a:r>
            <a:r>
              <a:rPr lang="en-IN" sz="1400" b="0" i="0" u="none" strike="noStrike" dirty="0">
                <a:solidFill>
                  <a:srgbClr val="0074DB"/>
                </a:solidFill>
                <a:effectLst/>
                <a:latin typeface="roboto" panose="02000000000000000000" pitchFamily="2" charset="0"/>
                <a:hlinkClick r:id="rId4"/>
              </a:rPr>
              <a:t>types of hypervisors</a:t>
            </a:r>
            <a:r>
              <a:rPr lang="en-IN" sz="1400" b="0" i="0" dirty="0">
                <a:solidFill>
                  <a:srgbClr val="404040"/>
                </a:solidFill>
                <a:effectLst/>
                <a:latin typeface="roboto" panose="02000000000000000000" pitchFamily="2" charset="0"/>
              </a:rPr>
              <a:t>.</a:t>
            </a:r>
          </a:p>
          <a:p>
            <a:pPr algn="l"/>
            <a:r>
              <a:rPr lang="en-IN" sz="1400" b="0" i="0" dirty="0">
                <a:solidFill>
                  <a:srgbClr val="404040"/>
                </a:solidFill>
                <a:effectLst/>
                <a:latin typeface="roboto" panose="02000000000000000000" pitchFamily="2" charset="0"/>
              </a:rPr>
              <a:t>Most companies that choose a VM server over other hosting solutions do so because of the following reasons:</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Quick and simple deployments.</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Flexibility to add more server resources in times of high usage and match fluctuating traffic demands.</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Ability to control and optimize costs through a pay-as-you-go model.</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Little to no hardware-related </a:t>
            </a:r>
            <a:r>
              <a:rPr lang="en-IN" sz="1400" b="0" i="0" u="none" strike="noStrike" dirty="0">
                <a:solidFill>
                  <a:srgbClr val="0074DB"/>
                </a:solidFill>
                <a:effectLst/>
                <a:latin typeface="roboto" panose="02000000000000000000" pitchFamily="2" charset="0"/>
                <a:hlinkClick r:id="rId5"/>
              </a:rPr>
              <a:t>server management</a:t>
            </a:r>
            <a:r>
              <a:rPr lang="en-IN" sz="1400" b="0" i="0" dirty="0">
                <a:solidFill>
                  <a:srgbClr val="404040"/>
                </a:solidFill>
                <a:effectLst/>
                <a:latin typeface="roboto" panose="02000000000000000000" pitchFamily="2" charset="0"/>
              </a:rPr>
              <a:t>.</a:t>
            </a:r>
          </a:p>
          <a:p>
            <a:pPr algn="l">
              <a:buFont typeface="Arial" panose="020B0604020202020204" pitchFamily="34" charset="0"/>
              <a:buChar char="•"/>
            </a:pPr>
            <a:r>
              <a:rPr lang="en-IN" sz="1400" b="0" i="0" dirty="0">
                <a:solidFill>
                  <a:srgbClr val="404040"/>
                </a:solidFill>
                <a:effectLst/>
                <a:latin typeface="roboto" panose="02000000000000000000" pitchFamily="2" charset="0"/>
              </a:rPr>
              <a:t>Quick and reliable </a:t>
            </a:r>
            <a:r>
              <a:rPr lang="en-IN" sz="1400" b="0" i="0" u="none" strike="noStrike" dirty="0">
                <a:solidFill>
                  <a:srgbClr val="0074DB"/>
                </a:solidFill>
                <a:effectLst/>
                <a:latin typeface="roboto" panose="02000000000000000000" pitchFamily="2" charset="0"/>
                <a:hlinkClick r:id="rId6"/>
              </a:rPr>
              <a:t>snapshots and backups</a:t>
            </a:r>
            <a:r>
              <a:rPr lang="en-IN" sz="1400" b="0" i="0" dirty="0">
                <a:solidFill>
                  <a:srgbClr val="404040"/>
                </a:solidFill>
                <a:effectLst/>
                <a:latin typeface="roboto" panose="02000000000000000000" pitchFamily="2" charset="0"/>
              </a:rPr>
              <a:t>.</a:t>
            </a:r>
          </a:p>
          <a:p>
            <a:pPr algn="l"/>
            <a:r>
              <a:rPr lang="en-IN" sz="1400" b="0" i="0" dirty="0">
                <a:solidFill>
                  <a:srgbClr val="404040"/>
                </a:solidFill>
                <a:effectLst/>
                <a:latin typeface="roboto" panose="02000000000000000000" pitchFamily="2" charset="0"/>
              </a:rPr>
              <a:t>VM servers are ideal for dynamic workloads and non-mission-critical apps that prioritize flexibility over consistently high performance.</a:t>
            </a:r>
          </a:p>
        </p:txBody>
      </p:sp>
    </p:spTree>
    <p:extLst>
      <p:ext uri="{BB962C8B-B14F-4D97-AF65-F5344CB8AC3E}">
        <p14:creationId xmlns:p14="http://schemas.microsoft.com/office/powerpoint/2010/main" val="271843485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0964-84F5-933D-64D1-C7823A3E577B}"/>
              </a:ext>
            </a:extLst>
          </p:cNvPr>
          <p:cNvSpPr>
            <a:spLocks noGrp="1"/>
          </p:cNvSpPr>
          <p:nvPr>
            <p:ph type="title"/>
          </p:nvPr>
        </p:nvSpPr>
        <p:spPr/>
        <p:txBody>
          <a:bodyPr/>
          <a:lstStyle/>
          <a:p>
            <a:endParaRPr lang="en-IN"/>
          </a:p>
        </p:txBody>
      </p:sp>
      <p:pic>
        <p:nvPicPr>
          <p:cNvPr id="2050" name="Picture 2" descr="Benefits of a VM server">
            <a:extLst>
              <a:ext uri="{FF2B5EF4-FFF2-40B4-BE49-F238E27FC236}">
                <a16:creationId xmlns:a16="http://schemas.microsoft.com/office/drawing/2014/main" id="{21715BCA-B6BF-EE4D-ADFC-827F13778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2062163"/>
            <a:ext cx="79057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47260"/>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B8B1-F306-8F9E-84DF-FBE900F31B0A}"/>
              </a:ext>
            </a:extLst>
          </p:cNvPr>
          <p:cNvSpPr>
            <a:spLocks noGrp="1"/>
          </p:cNvSpPr>
          <p:nvPr>
            <p:ph type="title"/>
          </p:nvPr>
        </p:nvSpPr>
        <p:spPr>
          <a:xfrm>
            <a:off x="457200" y="92077"/>
            <a:ext cx="8229600" cy="371750"/>
          </a:xfrm>
        </p:spPr>
        <p:txBody>
          <a:bodyPr>
            <a:normAutofit fontScale="90000"/>
          </a:bodyPr>
          <a:lstStyle/>
          <a:p>
            <a:endParaRPr lang="en-IN" dirty="0"/>
          </a:p>
        </p:txBody>
      </p:sp>
      <p:graphicFrame>
        <p:nvGraphicFramePr>
          <p:cNvPr id="6" name="Table 5">
            <a:extLst>
              <a:ext uri="{FF2B5EF4-FFF2-40B4-BE49-F238E27FC236}">
                <a16:creationId xmlns:a16="http://schemas.microsoft.com/office/drawing/2014/main" id="{F6248B5B-FA65-10A0-9A95-D3F034F11329}"/>
              </a:ext>
            </a:extLst>
          </p:cNvPr>
          <p:cNvGraphicFramePr>
            <a:graphicFrameLocks noGrp="1"/>
          </p:cNvGraphicFramePr>
          <p:nvPr/>
        </p:nvGraphicFramePr>
        <p:xfrm>
          <a:off x="777309" y="1493516"/>
          <a:ext cx="7589382" cy="5471168"/>
        </p:xfrm>
        <a:graphic>
          <a:graphicData uri="http://schemas.openxmlformats.org/drawingml/2006/table">
            <a:tbl>
              <a:tblPr/>
              <a:tblGrid>
                <a:gridCol w="2529794">
                  <a:extLst>
                    <a:ext uri="{9D8B030D-6E8A-4147-A177-3AD203B41FA5}">
                      <a16:colId xmlns:a16="http://schemas.microsoft.com/office/drawing/2014/main" val="3390368396"/>
                    </a:ext>
                  </a:extLst>
                </a:gridCol>
                <a:gridCol w="2529794">
                  <a:extLst>
                    <a:ext uri="{9D8B030D-6E8A-4147-A177-3AD203B41FA5}">
                      <a16:colId xmlns:a16="http://schemas.microsoft.com/office/drawing/2014/main" val="3436191491"/>
                    </a:ext>
                  </a:extLst>
                </a:gridCol>
                <a:gridCol w="2529794">
                  <a:extLst>
                    <a:ext uri="{9D8B030D-6E8A-4147-A177-3AD203B41FA5}">
                      <a16:colId xmlns:a16="http://schemas.microsoft.com/office/drawing/2014/main" val="3060616664"/>
                    </a:ext>
                  </a:extLst>
                </a:gridCol>
              </a:tblGrid>
              <a:tr h="225334">
                <a:tc>
                  <a:txBody>
                    <a:bodyPr/>
                    <a:lstStyle/>
                    <a:p>
                      <a:r>
                        <a:rPr lang="en-IN" sz="1000" b="1">
                          <a:effectLst/>
                        </a:rPr>
                        <a:t>POINT OF COMPARISON</a:t>
                      </a:r>
                      <a:endParaRPr lang="en-IN" sz="1000">
                        <a:effectLst/>
                      </a:endParaRPr>
                    </a:p>
                  </a:txBody>
                  <a:tcPr marL="75111" marR="75111" marT="37556" marB="37556" anchor="ctr">
                    <a:lnL>
                      <a:noFill/>
                    </a:lnL>
                    <a:lnR>
                      <a:noFill/>
                    </a:lnR>
                    <a:lnT>
                      <a:noFill/>
                    </a:lnT>
                    <a:lnB>
                      <a:noFill/>
                    </a:lnB>
                    <a:solidFill>
                      <a:srgbClr val="F0F0F0"/>
                    </a:solidFill>
                  </a:tcPr>
                </a:tc>
                <a:tc>
                  <a:txBody>
                    <a:bodyPr/>
                    <a:lstStyle/>
                    <a:p>
                      <a:r>
                        <a:rPr lang="en-IN" sz="1000" b="1">
                          <a:effectLst/>
                        </a:rPr>
                        <a:t>BARE METAL SERVER</a:t>
                      </a:r>
                      <a:endParaRPr lang="en-IN" sz="1000">
                        <a:effectLst/>
                      </a:endParaRPr>
                    </a:p>
                  </a:txBody>
                  <a:tcPr marL="75111" marR="75111" marT="37556" marB="37556" anchor="ctr">
                    <a:lnL>
                      <a:noFill/>
                    </a:lnL>
                    <a:lnR>
                      <a:noFill/>
                    </a:lnR>
                    <a:lnT>
                      <a:noFill/>
                    </a:lnT>
                    <a:lnB>
                      <a:noFill/>
                    </a:lnB>
                    <a:solidFill>
                      <a:srgbClr val="F0F0F0"/>
                    </a:solidFill>
                  </a:tcPr>
                </a:tc>
                <a:tc>
                  <a:txBody>
                    <a:bodyPr/>
                    <a:lstStyle/>
                    <a:p>
                      <a:r>
                        <a:rPr lang="en-IN" sz="1000" b="1">
                          <a:effectLst/>
                        </a:rPr>
                        <a:t>VM SERVER</a:t>
                      </a:r>
                      <a:endParaRPr lang="en-IN" sz="1000">
                        <a:effectLst/>
                      </a:endParaRPr>
                    </a:p>
                  </a:txBody>
                  <a:tcPr marL="75111" marR="75111" marT="37556" marB="37556" anchor="ctr">
                    <a:lnL>
                      <a:noFill/>
                    </a:lnL>
                    <a:lnR>
                      <a:noFill/>
                    </a:lnR>
                    <a:lnT>
                      <a:noFill/>
                    </a:lnT>
                    <a:lnB>
                      <a:noFill/>
                    </a:lnB>
                    <a:solidFill>
                      <a:srgbClr val="F0F0F0"/>
                    </a:solidFill>
                  </a:tcPr>
                </a:tc>
                <a:extLst>
                  <a:ext uri="{0D108BD9-81ED-4DB2-BD59-A6C34878D82A}">
                    <a16:rowId xmlns:a16="http://schemas.microsoft.com/office/drawing/2014/main" val="1186711857"/>
                  </a:ext>
                </a:extLst>
              </a:tr>
              <a:tr h="375557">
                <a:tc>
                  <a:txBody>
                    <a:bodyPr/>
                    <a:lstStyle/>
                    <a:p>
                      <a:r>
                        <a:rPr lang="en-IN" sz="1000" b="1">
                          <a:effectLst/>
                        </a:rPr>
                        <a:t>Main selling points</a:t>
                      </a:r>
                      <a:endParaRPr lang="en-IN" sz="1000">
                        <a:effectLst/>
                      </a:endParaRPr>
                    </a:p>
                  </a:txBody>
                  <a:tcPr marL="75111" marR="75111" marT="37556" marB="37556" anchor="ctr">
                    <a:lnL>
                      <a:noFill/>
                    </a:lnL>
                    <a:lnR>
                      <a:noFill/>
                    </a:lnR>
                    <a:lnT>
                      <a:noFill/>
                    </a:lnT>
                    <a:lnB>
                      <a:noFill/>
                    </a:lnB>
                    <a:solidFill>
                      <a:srgbClr val="F0F0F0"/>
                    </a:solidFill>
                  </a:tcPr>
                </a:tc>
                <a:tc>
                  <a:txBody>
                    <a:bodyPr/>
                    <a:lstStyle/>
                    <a:p>
                      <a:r>
                        <a:rPr lang="en-IN" sz="1000">
                          <a:effectLst/>
                        </a:rPr>
                        <a:t>Consistent performance and complete data privacy</a:t>
                      </a:r>
                    </a:p>
                  </a:txBody>
                  <a:tcPr marL="75111" marR="75111" marT="37556" marB="37556" anchor="ctr">
                    <a:lnL>
                      <a:noFill/>
                    </a:lnL>
                    <a:lnR>
                      <a:noFill/>
                    </a:lnR>
                    <a:lnT>
                      <a:noFill/>
                    </a:lnT>
                    <a:lnB>
                      <a:noFill/>
                    </a:lnB>
                    <a:solidFill>
                      <a:srgbClr val="F0F0F0"/>
                    </a:solidFill>
                  </a:tcPr>
                </a:tc>
                <a:tc>
                  <a:txBody>
                    <a:bodyPr/>
                    <a:lstStyle/>
                    <a:p>
                      <a:r>
                        <a:rPr lang="en-IN" sz="1000">
                          <a:effectLst/>
                        </a:rPr>
                        <a:t>Near-instant scalability and cost optimization options</a:t>
                      </a:r>
                    </a:p>
                  </a:txBody>
                  <a:tcPr marL="75111" marR="75111" marT="37556" marB="37556" anchor="ctr">
                    <a:lnL>
                      <a:noFill/>
                    </a:lnL>
                    <a:lnR>
                      <a:noFill/>
                    </a:lnR>
                    <a:lnT>
                      <a:noFill/>
                    </a:lnT>
                    <a:lnB>
                      <a:noFill/>
                    </a:lnB>
                    <a:solidFill>
                      <a:srgbClr val="F0F0F0"/>
                    </a:solidFill>
                  </a:tcPr>
                </a:tc>
                <a:extLst>
                  <a:ext uri="{0D108BD9-81ED-4DB2-BD59-A6C34878D82A}">
                    <a16:rowId xmlns:a16="http://schemas.microsoft.com/office/drawing/2014/main" val="1055915171"/>
                  </a:ext>
                </a:extLst>
              </a:tr>
              <a:tr h="375557">
                <a:tc>
                  <a:txBody>
                    <a:bodyPr/>
                    <a:lstStyle/>
                    <a:p>
                      <a:r>
                        <a:rPr lang="en-IN" sz="1000" b="1">
                          <a:effectLst/>
                        </a:rPr>
                        <a:t>Hardware dedication</a:t>
                      </a:r>
                      <a:endParaRPr lang="en-IN" sz="1000">
                        <a:effectLst/>
                      </a:endParaRPr>
                    </a:p>
                  </a:txBody>
                  <a:tcPr marL="75111" marR="75111" marT="37556" marB="37556" anchor="ctr">
                    <a:lnL>
                      <a:noFill/>
                    </a:lnL>
                    <a:lnR>
                      <a:noFill/>
                    </a:lnR>
                    <a:lnT>
                      <a:noFill/>
                    </a:lnT>
                    <a:lnB>
                      <a:noFill/>
                    </a:lnB>
                  </a:tcPr>
                </a:tc>
                <a:tc>
                  <a:txBody>
                    <a:bodyPr/>
                    <a:lstStyle/>
                    <a:p>
                      <a:r>
                        <a:rPr lang="en-IN" sz="1000">
                          <a:effectLst/>
                        </a:rPr>
                        <a:t>All server resources (CPU, RAM, memory, bandwidth) belong to a single user</a:t>
                      </a:r>
                    </a:p>
                  </a:txBody>
                  <a:tcPr marL="75111" marR="75111" marT="37556" marB="37556" anchor="ctr">
                    <a:lnL>
                      <a:noFill/>
                    </a:lnL>
                    <a:lnR>
                      <a:noFill/>
                    </a:lnR>
                    <a:lnT>
                      <a:noFill/>
                    </a:lnT>
                    <a:lnB>
                      <a:noFill/>
                    </a:lnB>
                  </a:tcPr>
                </a:tc>
                <a:tc>
                  <a:txBody>
                    <a:bodyPr/>
                    <a:lstStyle/>
                    <a:p>
                      <a:r>
                        <a:rPr lang="en-IN" sz="1000">
                          <a:effectLst/>
                        </a:rPr>
                        <a:t>Tenants host on the same device and share server resources</a:t>
                      </a:r>
                    </a:p>
                  </a:txBody>
                  <a:tcPr marL="75111" marR="75111" marT="37556" marB="37556" anchor="ctr">
                    <a:lnL>
                      <a:noFill/>
                    </a:lnL>
                    <a:lnR>
                      <a:noFill/>
                    </a:lnR>
                    <a:lnT>
                      <a:noFill/>
                    </a:lnT>
                    <a:lnB>
                      <a:noFill/>
                    </a:lnB>
                  </a:tcPr>
                </a:tc>
                <a:extLst>
                  <a:ext uri="{0D108BD9-81ED-4DB2-BD59-A6C34878D82A}">
                    <a16:rowId xmlns:a16="http://schemas.microsoft.com/office/drawing/2014/main" val="1480080395"/>
                  </a:ext>
                </a:extLst>
              </a:tr>
              <a:tr h="375557">
                <a:tc>
                  <a:txBody>
                    <a:bodyPr/>
                    <a:lstStyle/>
                    <a:p>
                      <a:r>
                        <a:rPr lang="en-IN" sz="1000" b="1">
                          <a:effectLst/>
                        </a:rPr>
                        <a:t>Performance capabilities</a:t>
                      </a:r>
                      <a:endParaRPr lang="en-IN" sz="1000">
                        <a:effectLst/>
                      </a:endParaRPr>
                    </a:p>
                  </a:txBody>
                  <a:tcPr marL="75111" marR="75111" marT="37556" marB="37556" anchor="ctr">
                    <a:lnL>
                      <a:noFill/>
                    </a:lnL>
                    <a:lnR>
                      <a:noFill/>
                    </a:lnR>
                    <a:lnT>
                      <a:noFill/>
                    </a:lnT>
                    <a:lnB>
                      <a:noFill/>
                    </a:lnB>
                    <a:solidFill>
                      <a:srgbClr val="F0F0F0"/>
                    </a:solidFill>
                  </a:tcPr>
                </a:tc>
                <a:tc>
                  <a:txBody>
                    <a:bodyPr/>
                    <a:lstStyle/>
                    <a:p>
                      <a:r>
                        <a:rPr lang="en-IN" sz="1000">
                          <a:effectLst/>
                        </a:rPr>
                        <a:t>Consistently high performance</a:t>
                      </a:r>
                    </a:p>
                  </a:txBody>
                  <a:tcPr marL="75111" marR="75111" marT="37556" marB="37556" anchor="ctr">
                    <a:lnL>
                      <a:noFill/>
                    </a:lnL>
                    <a:lnR>
                      <a:noFill/>
                    </a:lnR>
                    <a:lnT>
                      <a:noFill/>
                    </a:lnT>
                    <a:lnB>
                      <a:noFill/>
                    </a:lnB>
                    <a:solidFill>
                      <a:srgbClr val="F0F0F0"/>
                    </a:solidFill>
                  </a:tcPr>
                </a:tc>
                <a:tc>
                  <a:txBody>
                    <a:bodyPr/>
                    <a:lstStyle/>
                    <a:p>
                      <a:r>
                        <a:rPr lang="en-IN" sz="1000">
                          <a:effectLst/>
                        </a:rPr>
                        <a:t>Less consistent performance due to multiple tenants</a:t>
                      </a:r>
                    </a:p>
                  </a:txBody>
                  <a:tcPr marL="75111" marR="75111" marT="37556" marB="37556" anchor="ctr">
                    <a:lnL>
                      <a:noFill/>
                    </a:lnL>
                    <a:lnR>
                      <a:noFill/>
                    </a:lnR>
                    <a:lnT>
                      <a:noFill/>
                    </a:lnT>
                    <a:lnB>
                      <a:noFill/>
                    </a:lnB>
                    <a:solidFill>
                      <a:srgbClr val="F0F0F0"/>
                    </a:solidFill>
                  </a:tcPr>
                </a:tc>
                <a:extLst>
                  <a:ext uri="{0D108BD9-81ED-4DB2-BD59-A6C34878D82A}">
                    <a16:rowId xmlns:a16="http://schemas.microsoft.com/office/drawing/2014/main" val="3131070451"/>
                  </a:ext>
                </a:extLst>
              </a:tr>
              <a:tr h="375557">
                <a:tc>
                  <a:txBody>
                    <a:bodyPr/>
                    <a:lstStyle/>
                    <a:p>
                      <a:r>
                        <a:rPr lang="en-IN" sz="1000" b="1">
                          <a:effectLst/>
                        </a:rPr>
                        <a:t>Customization options</a:t>
                      </a:r>
                      <a:endParaRPr lang="en-IN" sz="1000">
                        <a:effectLst/>
                      </a:endParaRPr>
                    </a:p>
                  </a:txBody>
                  <a:tcPr marL="75111" marR="75111" marT="37556" marB="37556" anchor="ctr">
                    <a:lnL>
                      <a:noFill/>
                    </a:lnL>
                    <a:lnR>
                      <a:noFill/>
                    </a:lnR>
                    <a:lnT>
                      <a:noFill/>
                    </a:lnT>
                    <a:lnB>
                      <a:noFill/>
                    </a:lnB>
                  </a:tcPr>
                </a:tc>
                <a:tc>
                  <a:txBody>
                    <a:bodyPr/>
                    <a:lstStyle/>
                    <a:p>
                      <a:r>
                        <a:rPr lang="en-IN" sz="1000">
                          <a:effectLst/>
                        </a:rPr>
                        <a:t>The tenant has complete freedom when setting up both hardware and software</a:t>
                      </a:r>
                    </a:p>
                  </a:txBody>
                  <a:tcPr marL="75111" marR="75111" marT="37556" marB="37556" anchor="ctr">
                    <a:lnL>
                      <a:noFill/>
                    </a:lnL>
                    <a:lnR>
                      <a:noFill/>
                    </a:lnR>
                    <a:lnT>
                      <a:noFill/>
                    </a:lnT>
                    <a:lnB>
                      <a:noFill/>
                    </a:lnB>
                  </a:tcPr>
                </a:tc>
                <a:tc>
                  <a:txBody>
                    <a:bodyPr/>
                    <a:lstStyle/>
                    <a:p>
                      <a:r>
                        <a:rPr lang="en-IN" sz="1000">
                          <a:effectLst/>
                        </a:rPr>
                        <a:t>Fewer software customization options due to the shared nature of the server</a:t>
                      </a:r>
                    </a:p>
                  </a:txBody>
                  <a:tcPr marL="75111" marR="75111" marT="37556" marB="37556" anchor="ctr">
                    <a:lnL>
                      <a:noFill/>
                    </a:lnL>
                    <a:lnR>
                      <a:noFill/>
                    </a:lnR>
                    <a:lnT>
                      <a:noFill/>
                    </a:lnT>
                    <a:lnB>
                      <a:noFill/>
                    </a:lnB>
                  </a:tcPr>
                </a:tc>
                <a:extLst>
                  <a:ext uri="{0D108BD9-81ED-4DB2-BD59-A6C34878D82A}">
                    <a16:rowId xmlns:a16="http://schemas.microsoft.com/office/drawing/2014/main" val="615716539"/>
                  </a:ext>
                </a:extLst>
              </a:tr>
              <a:tr h="525780">
                <a:tc>
                  <a:txBody>
                    <a:bodyPr/>
                    <a:lstStyle/>
                    <a:p>
                      <a:r>
                        <a:rPr lang="en-IN" sz="1000" b="1">
                          <a:effectLst/>
                        </a:rPr>
                        <a:t>Deployment time</a:t>
                      </a:r>
                      <a:endParaRPr lang="en-IN" sz="1000">
                        <a:effectLst/>
                      </a:endParaRPr>
                    </a:p>
                  </a:txBody>
                  <a:tcPr marL="75111" marR="75111" marT="37556" marB="37556" anchor="ctr">
                    <a:lnL>
                      <a:noFill/>
                    </a:lnL>
                    <a:lnR>
                      <a:noFill/>
                    </a:lnR>
                    <a:lnT>
                      <a:noFill/>
                    </a:lnT>
                    <a:lnB>
                      <a:noFill/>
                    </a:lnB>
                    <a:solidFill>
                      <a:srgbClr val="F0F0F0"/>
                    </a:solidFill>
                  </a:tcPr>
                </a:tc>
                <a:tc>
                  <a:txBody>
                    <a:bodyPr/>
                    <a:lstStyle/>
                    <a:p>
                      <a:r>
                        <a:rPr lang="en-IN" sz="1000">
                          <a:effectLst/>
                        </a:rPr>
                        <a:t>Takes time to set up a new server (hours for a rented device, days for an on-prem server)</a:t>
                      </a:r>
                    </a:p>
                  </a:txBody>
                  <a:tcPr marL="75111" marR="75111" marT="37556" marB="37556" anchor="ctr">
                    <a:lnL>
                      <a:noFill/>
                    </a:lnL>
                    <a:lnR>
                      <a:noFill/>
                    </a:lnR>
                    <a:lnT>
                      <a:noFill/>
                    </a:lnT>
                    <a:lnB>
                      <a:noFill/>
                    </a:lnB>
                    <a:solidFill>
                      <a:srgbClr val="F0F0F0"/>
                    </a:solidFill>
                  </a:tcPr>
                </a:tc>
                <a:tc>
                  <a:txBody>
                    <a:bodyPr/>
                    <a:lstStyle/>
                    <a:p>
                      <a:r>
                        <a:rPr lang="en-IN" sz="1000">
                          <a:effectLst/>
                        </a:rPr>
                        <a:t>New deployments are a matter of a few minutes</a:t>
                      </a:r>
                    </a:p>
                  </a:txBody>
                  <a:tcPr marL="75111" marR="75111" marT="37556" marB="37556" anchor="ctr">
                    <a:lnL>
                      <a:noFill/>
                    </a:lnL>
                    <a:lnR>
                      <a:noFill/>
                    </a:lnR>
                    <a:lnT>
                      <a:noFill/>
                    </a:lnT>
                    <a:lnB>
                      <a:noFill/>
                    </a:lnB>
                    <a:solidFill>
                      <a:srgbClr val="F0F0F0"/>
                    </a:solidFill>
                  </a:tcPr>
                </a:tc>
                <a:extLst>
                  <a:ext uri="{0D108BD9-81ED-4DB2-BD59-A6C34878D82A}">
                    <a16:rowId xmlns:a16="http://schemas.microsoft.com/office/drawing/2014/main" val="2827081956"/>
                  </a:ext>
                </a:extLst>
              </a:tr>
              <a:tr h="225334">
                <a:tc>
                  <a:txBody>
                    <a:bodyPr/>
                    <a:lstStyle/>
                    <a:p>
                      <a:r>
                        <a:rPr lang="en-IN" sz="1000" b="1">
                          <a:effectLst/>
                        </a:rPr>
                        <a:t>Hardware maintenance</a:t>
                      </a:r>
                      <a:endParaRPr lang="en-IN" sz="1000">
                        <a:effectLst/>
                      </a:endParaRPr>
                    </a:p>
                  </a:txBody>
                  <a:tcPr marL="75111" marR="75111" marT="37556" marB="37556" anchor="ctr">
                    <a:lnL>
                      <a:noFill/>
                    </a:lnL>
                    <a:lnR>
                      <a:noFill/>
                    </a:lnR>
                    <a:lnT>
                      <a:noFill/>
                    </a:lnT>
                    <a:lnB>
                      <a:noFill/>
                    </a:lnB>
                  </a:tcPr>
                </a:tc>
                <a:tc>
                  <a:txBody>
                    <a:bodyPr/>
                    <a:lstStyle/>
                    <a:p>
                      <a:r>
                        <a:rPr lang="en-IN" sz="1000">
                          <a:effectLst/>
                        </a:rPr>
                        <a:t>Complex without managed services</a:t>
                      </a:r>
                    </a:p>
                  </a:txBody>
                  <a:tcPr marL="75111" marR="75111" marT="37556" marB="37556" anchor="ctr">
                    <a:lnL>
                      <a:noFill/>
                    </a:lnL>
                    <a:lnR>
                      <a:noFill/>
                    </a:lnR>
                    <a:lnT>
                      <a:noFill/>
                    </a:lnT>
                    <a:lnB>
                      <a:noFill/>
                    </a:lnB>
                  </a:tcPr>
                </a:tc>
                <a:tc>
                  <a:txBody>
                    <a:bodyPr/>
                    <a:lstStyle/>
                    <a:p>
                      <a:r>
                        <a:rPr lang="en-IN" sz="1000">
                          <a:effectLst/>
                        </a:rPr>
                        <a:t>No hardware maintenance  </a:t>
                      </a:r>
                    </a:p>
                  </a:txBody>
                  <a:tcPr marL="75111" marR="75111" marT="37556" marB="37556" anchor="ctr">
                    <a:lnL>
                      <a:noFill/>
                    </a:lnL>
                    <a:lnR>
                      <a:noFill/>
                    </a:lnR>
                    <a:lnT>
                      <a:noFill/>
                    </a:lnT>
                    <a:lnB>
                      <a:noFill/>
                    </a:lnB>
                  </a:tcPr>
                </a:tc>
                <a:extLst>
                  <a:ext uri="{0D108BD9-81ED-4DB2-BD59-A6C34878D82A}">
                    <a16:rowId xmlns:a16="http://schemas.microsoft.com/office/drawing/2014/main" val="1308782723"/>
                  </a:ext>
                </a:extLst>
              </a:tr>
              <a:tr h="375557">
                <a:tc>
                  <a:txBody>
                    <a:bodyPr/>
                    <a:lstStyle/>
                    <a:p>
                      <a:r>
                        <a:rPr lang="en-IN" sz="1000" b="1">
                          <a:effectLst/>
                        </a:rPr>
                        <a:t>Scalability</a:t>
                      </a:r>
                      <a:endParaRPr lang="en-IN" sz="1000">
                        <a:effectLst/>
                      </a:endParaRPr>
                    </a:p>
                  </a:txBody>
                  <a:tcPr marL="75111" marR="75111" marT="37556" marB="37556" anchor="ctr">
                    <a:lnL>
                      <a:noFill/>
                    </a:lnL>
                    <a:lnR>
                      <a:noFill/>
                    </a:lnR>
                    <a:lnT>
                      <a:noFill/>
                    </a:lnT>
                    <a:lnB>
                      <a:noFill/>
                    </a:lnB>
                    <a:solidFill>
                      <a:srgbClr val="F0F0F0"/>
                    </a:solidFill>
                  </a:tcPr>
                </a:tc>
                <a:tc>
                  <a:txBody>
                    <a:bodyPr/>
                    <a:lstStyle/>
                    <a:p>
                      <a:r>
                        <a:rPr lang="en-IN" sz="1000">
                          <a:effectLst/>
                        </a:rPr>
                        <a:t>Scaling up or down requires months for on-prem servers, hours for rented devices</a:t>
                      </a:r>
                    </a:p>
                  </a:txBody>
                  <a:tcPr marL="75111" marR="75111" marT="37556" marB="37556" anchor="ctr">
                    <a:lnL>
                      <a:noFill/>
                    </a:lnL>
                    <a:lnR>
                      <a:noFill/>
                    </a:lnR>
                    <a:lnT>
                      <a:noFill/>
                    </a:lnT>
                    <a:lnB>
                      <a:noFill/>
                    </a:lnB>
                    <a:solidFill>
                      <a:srgbClr val="F0F0F0"/>
                    </a:solidFill>
                  </a:tcPr>
                </a:tc>
                <a:tc>
                  <a:txBody>
                    <a:bodyPr/>
                    <a:lstStyle/>
                    <a:p>
                      <a:r>
                        <a:rPr lang="en-IN" sz="1000">
                          <a:effectLst/>
                        </a:rPr>
                        <a:t>Near-instant, on-demand scalability (both up and down)</a:t>
                      </a:r>
                    </a:p>
                  </a:txBody>
                  <a:tcPr marL="75111" marR="75111" marT="37556" marB="37556" anchor="ctr">
                    <a:lnL>
                      <a:noFill/>
                    </a:lnL>
                    <a:lnR>
                      <a:noFill/>
                    </a:lnR>
                    <a:lnT>
                      <a:noFill/>
                    </a:lnT>
                    <a:lnB>
                      <a:noFill/>
                    </a:lnB>
                    <a:solidFill>
                      <a:srgbClr val="F0F0F0"/>
                    </a:solidFill>
                  </a:tcPr>
                </a:tc>
                <a:extLst>
                  <a:ext uri="{0D108BD9-81ED-4DB2-BD59-A6C34878D82A}">
                    <a16:rowId xmlns:a16="http://schemas.microsoft.com/office/drawing/2014/main" val="775139222"/>
                  </a:ext>
                </a:extLst>
              </a:tr>
              <a:tr h="375557">
                <a:tc>
                  <a:txBody>
                    <a:bodyPr/>
                    <a:lstStyle/>
                    <a:p>
                      <a:r>
                        <a:rPr lang="en-IN" sz="1000" b="1">
                          <a:effectLst/>
                        </a:rPr>
                        <a:t>Capacity optimization</a:t>
                      </a:r>
                      <a:endParaRPr lang="en-IN" sz="1000">
                        <a:effectLst/>
                      </a:endParaRPr>
                    </a:p>
                  </a:txBody>
                  <a:tcPr marL="75111" marR="75111" marT="37556" marB="37556" anchor="ctr">
                    <a:lnL>
                      <a:noFill/>
                    </a:lnL>
                    <a:lnR>
                      <a:noFill/>
                    </a:lnR>
                    <a:lnT>
                      <a:noFill/>
                    </a:lnT>
                    <a:lnB>
                      <a:noFill/>
                    </a:lnB>
                  </a:tcPr>
                </a:tc>
                <a:tc>
                  <a:txBody>
                    <a:bodyPr/>
                    <a:lstStyle/>
                    <a:p>
                      <a:r>
                        <a:rPr lang="en-IN" sz="1000">
                          <a:effectLst/>
                        </a:rPr>
                        <a:t>Limited capacity optimization</a:t>
                      </a:r>
                    </a:p>
                  </a:txBody>
                  <a:tcPr marL="75111" marR="75111" marT="37556" marB="37556" anchor="ctr">
                    <a:lnL>
                      <a:noFill/>
                    </a:lnL>
                    <a:lnR>
                      <a:noFill/>
                    </a:lnR>
                    <a:lnT>
                      <a:noFill/>
                    </a:lnT>
                    <a:lnB>
                      <a:noFill/>
                    </a:lnB>
                  </a:tcPr>
                </a:tc>
                <a:tc>
                  <a:txBody>
                    <a:bodyPr/>
                    <a:lstStyle/>
                    <a:p>
                      <a:r>
                        <a:rPr lang="en-IN" sz="1000">
                          <a:effectLst/>
                        </a:rPr>
                        <a:t>Advanced capacity optimization enabled by </a:t>
                      </a:r>
                      <a:r>
                        <a:rPr lang="en-IN" sz="1000" u="none" strike="noStrike">
                          <a:solidFill>
                            <a:srgbClr val="0074DB"/>
                          </a:solidFill>
                          <a:effectLst/>
                          <a:latin typeface="roboto" panose="02000000000000000000" pitchFamily="2" charset="0"/>
                          <a:hlinkClick r:id="rId2"/>
                        </a:rPr>
                        <a:t>load balancing</a:t>
                      </a:r>
                      <a:endParaRPr lang="en-IN" sz="1000">
                        <a:effectLst/>
                      </a:endParaRPr>
                    </a:p>
                  </a:txBody>
                  <a:tcPr marL="75111" marR="75111" marT="37556" marB="37556" anchor="ctr">
                    <a:lnL>
                      <a:noFill/>
                    </a:lnL>
                    <a:lnR>
                      <a:noFill/>
                    </a:lnR>
                    <a:lnT>
                      <a:noFill/>
                    </a:lnT>
                    <a:lnB>
                      <a:noFill/>
                    </a:lnB>
                  </a:tcPr>
                </a:tc>
                <a:extLst>
                  <a:ext uri="{0D108BD9-81ED-4DB2-BD59-A6C34878D82A}">
                    <a16:rowId xmlns:a16="http://schemas.microsoft.com/office/drawing/2014/main" val="400363306"/>
                  </a:ext>
                </a:extLst>
              </a:tr>
              <a:tr h="375557">
                <a:tc>
                  <a:txBody>
                    <a:bodyPr/>
                    <a:lstStyle/>
                    <a:p>
                      <a:r>
                        <a:rPr lang="en-IN" sz="1000" b="1">
                          <a:effectLst/>
                        </a:rPr>
                        <a:t>Security</a:t>
                      </a:r>
                      <a:endParaRPr lang="en-IN" sz="1000">
                        <a:effectLst/>
                      </a:endParaRPr>
                    </a:p>
                  </a:txBody>
                  <a:tcPr marL="75111" marR="75111" marT="37556" marB="37556" anchor="ctr">
                    <a:lnL>
                      <a:noFill/>
                    </a:lnL>
                    <a:lnR>
                      <a:noFill/>
                    </a:lnR>
                    <a:lnT>
                      <a:noFill/>
                    </a:lnT>
                    <a:lnB>
                      <a:noFill/>
                    </a:lnB>
                    <a:solidFill>
                      <a:srgbClr val="F0F0F0"/>
                    </a:solidFill>
                  </a:tcPr>
                </a:tc>
                <a:tc>
                  <a:txBody>
                    <a:bodyPr/>
                    <a:lstStyle/>
                    <a:p>
                      <a:r>
                        <a:rPr lang="en-IN" sz="1000">
                          <a:effectLst/>
                        </a:rPr>
                        <a:t>Customization options and single tenancy ensure a secure IT platform</a:t>
                      </a:r>
                    </a:p>
                  </a:txBody>
                  <a:tcPr marL="75111" marR="75111" marT="37556" marB="37556" anchor="ctr">
                    <a:lnL>
                      <a:noFill/>
                    </a:lnL>
                    <a:lnR>
                      <a:noFill/>
                    </a:lnR>
                    <a:lnT>
                      <a:noFill/>
                    </a:lnT>
                    <a:lnB>
                      <a:noFill/>
                    </a:lnB>
                    <a:solidFill>
                      <a:srgbClr val="F0F0F0"/>
                    </a:solidFill>
                  </a:tcPr>
                </a:tc>
                <a:tc>
                  <a:txBody>
                    <a:bodyPr/>
                    <a:lstStyle/>
                    <a:p>
                      <a:r>
                        <a:rPr lang="en-IN" sz="1000">
                          <a:effectLst/>
                        </a:rPr>
                        <a:t>Other tenants can cause security and privacy concerns</a:t>
                      </a:r>
                    </a:p>
                  </a:txBody>
                  <a:tcPr marL="75111" marR="75111" marT="37556" marB="37556" anchor="ctr">
                    <a:lnL>
                      <a:noFill/>
                    </a:lnL>
                    <a:lnR>
                      <a:noFill/>
                    </a:lnR>
                    <a:lnT>
                      <a:noFill/>
                    </a:lnT>
                    <a:lnB>
                      <a:noFill/>
                    </a:lnB>
                    <a:solidFill>
                      <a:srgbClr val="F0F0F0"/>
                    </a:solidFill>
                  </a:tcPr>
                </a:tc>
                <a:extLst>
                  <a:ext uri="{0D108BD9-81ED-4DB2-BD59-A6C34878D82A}">
                    <a16:rowId xmlns:a16="http://schemas.microsoft.com/office/drawing/2014/main" val="2295690423"/>
                  </a:ext>
                </a:extLst>
              </a:tr>
              <a:tr h="375557">
                <a:tc>
                  <a:txBody>
                    <a:bodyPr/>
                    <a:lstStyle/>
                    <a:p>
                      <a:r>
                        <a:rPr lang="en-IN" sz="1000" b="1">
                          <a:effectLst/>
                        </a:rPr>
                        <a:t>System recovery</a:t>
                      </a:r>
                      <a:endParaRPr lang="en-IN" sz="1000">
                        <a:effectLst/>
                      </a:endParaRPr>
                    </a:p>
                  </a:txBody>
                  <a:tcPr marL="75111" marR="75111" marT="37556" marB="37556" anchor="ctr">
                    <a:lnL>
                      <a:noFill/>
                    </a:lnL>
                    <a:lnR>
                      <a:noFill/>
                    </a:lnR>
                    <a:lnT>
                      <a:noFill/>
                    </a:lnT>
                    <a:lnB>
                      <a:noFill/>
                    </a:lnB>
                  </a:tcPr>
                </a:tc>
                <a:tc>
                  <a:txBody>
                    <a:bodyPr/>
                    <a:lstStyle/>
                    <a:p>
                      <a:r>
                        <a:rPr lang="en-IN" sz="1000">
                          <a:effectLst/>
                        </a:rPr>
                        <a:t>Recovering from a mid-size disaster can take hours or even days</a:t>
                      </a:r>
                    </a:p>
                  </a:txBody>
                  <a:tcPr marL="75111" marR="75111" marT="37556" marB="37556" anchor="ctr">
                    <a:lnL>
                      <a:noFill/>
                    </a:lnL>
                    <a:lnR>
                      <a:noFill/>
                    </a:lnR>
                    <a:lnT>
                      <a:noFill/>
                    </a:lnT>
                    <a:lnB>
                      <a:noFill/>
                    </a:lnB>
                  </a:tcPr>
                </a:tc>
                <a:tc>
                  <a:txBody>
                    <a:bodyPr/>
                    <a:lstStyle/>
                    <a:p>
                      <a:r>
                        <a:rPr lang="en-IN" sz="1000">
                          <a:effectLst/>
                        </a:rPr>
                        <a:t>Recovering from a disaster happens in minutes</a:t>
                      </a:r>
                    </a:p>
                  </a:txBody>
                  <a:tcPr marL="75111" marR="75111" marT="37556" marB="37556" anchor="ctr">
                    <a:lnL>
                      <a:noFill/>
                    </a:lnL>
                    <a:lnR>
                      <a:noFill/>
                    </a:lnR>
                    <a:lnT>
                      <a:noFill/>
                    </a:lnT>
                    <a:lnB>
                      <a:noFill/>
                    </a:lnB>
                  </a:tcPr>
                </a:tc>
                <a:extLst>
                  <a:ext uri="{0D108BD9-81ED-4DB2-BD59-A6C34878D82A}">
                    <a16:rowId xmlns:a16="http://schemas.microsoft.com/office/drawing/2014/main" val="2795882670"/>
                  </a:ext>
                </a:extLst>
              </a:tr>
              <a:tr h="525780">
                <a:tc>
                  <a:txBody>
                    <a:bodyPr/>
                    <a:lstStyle/>
                    <a:p>
                      <a:r>
                        <a:rPr lang="en-IN" sz="1000" b="1">
                          <a:effectLst/>
                        </a:rPr>
                        <a:t>Server portability</a:t>
                      </a:r>
                      <a:endParaRPr lang="en-IN" sz="1000">
                        <a:effectLst/>
                      </a:endParaRPr>
                    </a:p>
                  </a:txBody>
                  <a:tcPr marL="75111" marR="75111" marT="37556" marB="37556" anchor="ctr">
                    <a:lnL>
                      <a:noFill/>
                    </a:lnL>
                    <a:lnR>
                      <a:noFill/>
                    </a:lnR>
                    <a:lnT>
                      <a:noFill/>
                    </a:lnT>
                    <a:lnB>
                      <a:noFill/>
                    </a:lnB>
                    <a:solidFill>
                      <a:srgbClr val="F0F0F0"/>
                    </a:solidFill>
                  </a:tcPr>
                </a:tc>
                <a:tc>
                  <a:txBody>
                    <a:bodyPr/>
                    <a:lstStyle/>
                    <a:p>
                      <a:r>
                        <a:rPr lang="en-IN" sz="1000">
                          <a:effectLst/>
                        </a:rPr>
                        <a:t>Moving a physical server is a complex and lengthy task</a:t>
                      </a:r>
                    </a:p>
                  </a:txBody>
                  <a:tcPr marL="75111" marR="75111" marT="37556" marB="37556" anchor="ctr">
                    <a:lnL>
                      <a:noFill/>
                    </a:lnL>
                    <a:lnR>
                      <a:noFill/>
                    </a:lnR>
                    <a:lnT>
                      <a:noFill/>
                    </a:lnT>
                    <a:lnB>
                      <a:noFill/>
                    </a:lnB>
                    <a:solidFill>
                      <a:srgbClr val="F0F0F0"/>
                    </a:solidFill>
                  </a:tcPr>
                </a:tc>
                <a:tc>
                  <a:txBody>
                    <a:bodyPr/>
                    <a:lstStyle/>
                    <a:p>
                      <a:r>
                        <a:rPr lang="en-IN" sz="1000">
                          <a:effectLst/>
                        </a:rPr>
                        <a:t>You can easily move a VM across virtual environments or from one physical server to another</a:t>
                      </a:r>
                    </a:p>
                  </a:txBody>
                  <a:tcPr marL="75111" marR="75111" marT="37556" marB="37556" anchor="ctr">
                    <a:lnL>
                      <a:noFill/>
                    </a:lnL>
                    <a:lnR>
                      <a:noFill/>
                    </a:lnR>
                    <a:lnT>
                      <a:noFill/>
                    </a:lnT>
                    <a:lnB>
                      <a:noFill/>
                    </a:lnB>
                    <a:solidFill>
                      <a:srgbClr val="F0F0F0"/>
                    </a:solidFill>
                  </a:tcPr>
                </a:tc>
                <a:extLst>
                  <a:ext uri="{0D108BD9-81ED-4DB2-BD59-A6C34878D82A}">
                    <a16:rowId xmlns:a16="http://schemas.microsoft.com/office/drawing/2014/main" val="1130169651"/>
                  </a:ext>
                </a:extLst>
              </a:tr>
              <a:tr h="375557">
                <a:tc>
                  <a:txBody>
                    <a:bodyPr/>
                    <a:lstStyle/>
                    <a:p>
                      <a:r>
                        <a:rPr lang="en-IN" sz="1000" b="1">
                          <a:effectLst/>
                        </a:rPr>
                        <a:t>Typical billing methods (for a rented server)</a:t>
                      </a:r>
                      <a:endParaRPr lang="en-IN" sz="1000">
                        <a:effectLst/>
                      </a:endParaRPr>
                    </a:p>
                  </a:txBody>
                  <a:tcPr marL="75111" marR="75111" marT="37556" marB="37556" anchor="ctr">
                    <a:lnL>
                      <a:noFill/>
                    </a:lnL>
                    <a:lnR>
                      <a:noFill/>
                    </a:lnR>
                    <a:lnT>
                      <a:noFill/>
                    </a:lnT>
                    <a:lnB>
                      <a:noFill/>
                    </a:lnB>
                  </a:tcPr>
                </a:tc>
                <a:tc>
                  <a:txBody>
                    <a:bodyPr/>
                    <a:lstStyle/>
                    <a:p>
                      <a:r>
                        <a:rPr lang="en-IN" sz="1000">
                          <a:effectLst/>
                        </a:rPr>
                        <a:t>A predictable (typically monthly) bill</a:t>
                      </a:r>
                    </a:p>
                  </a:txBody>
                  <a:tcPr marL="75111" marR="75111" marT="37556" marB="37556" anchor="ctr">
                    <a:lnL>
                      <a:noFill/>
                    </a:lnL>
                    <a:lnR>
                      <a:noFill/>
                    </a:lnR>
                    <a:lnT>
                      <a:noFill/>
                    </a:lnT>
                    <a:lnB>
                      <a:noFill/>
                    </a:lnB>
                  </a:tcPr>
                </a:tc>
                <a:tc>
                  <a:txBody>
                    <a:bodyPr/>
                    <a:lstStyle/>
                    <a:p>
                      <a:r>
                        <a:rPr lang="en-IN" sz="1000">
                          <a:effectLst/>
                        </a:rPr>
                        <a:t>Charges based on how much resources you use</a:t>
                      </a:r>
                    </a:p>
                  </a:txBody>
                  <a:tcPr marL="75111" marR="75111" marT="37556" marB="37556" anchor="ctr">
                    <a:lnL>
                      <a:noFill/>
                    </a:lnL>
                    <a:lnR>
                      <a:noFill/>
                    </a:lnR>
                    <a:lnT>
                      <a:noFill/>
                    </a:lnT>
                    <a:lnB>
                      <a:noFill/>
                    </a:lnB>
                  </a:tcPr>
                </a:tc>
                <a:extLst>
                  <a:ext uri="{0D108BD9-81ED-4DB2-BD59-A6C34878D82A}">
                    <a16:rowId xmlns:a16="http://schemas.microsoft.com/office/drawing/2014/main" val="2041458338"/>
                  </a:ext>
                </a:extLst>
              </a:tr>
              <a:tr h="375557">
                <a:tc>
                  <a:txBody>
                    <a:bodyPr/>
                    <a:lstStyle/>
                    <a:p>
                      <a:r>
                        <a:rPr lang="en-IN" sz="1000" b="1">
                          <a:effectLst/>
                        </a:rPr>
                        <a:t>On-prem expenses</a:t>
                      </a:r>
                      <a:endParaRPr lang="en-IN" sz="1000">
                        <a:effectLst/>
                      </a:endParaRPr>
                    </a:p>
                  </a:txBody>
                  <a:tcPr marL="75111" marR="75111" marT="37556" marB="37556" anchor="ctr">
                    <a:lnL>
                      <a:noFill/>
                    </a:lnL>
                    <a:lnR>
                      <a:noFill/>
                    </a:lnR>
                    <a:lnT>
                      <a:noFill/>
                    </a:lnT>
                    <a:lnB>
                      <a:noFill/>
                    </a:lnB>
                    <a:solidFill>
                      <a:srgbClr val="F0F0F0"/>
                    </a:solidFill>
                  </a:tcPr>
                </a:tc>
                <a:tc>
                  <a:txBody>
                    <a:bodyPr/>
                    <a:lstStyle/>
                    <a:p>
                      <a:r>
                        <a:rPr lang="en-IN" sz="1000">
                          <a:effectLst/>
                        </a:rPr>
                        <a:t>High upfront costs for hardware and space (but no need for licensing purchase)</a:t>
                      </a:r>
                    </a:p>
                  </a:txBody>
                  <a:tcPr marL="75111" marR="75111" marT="37556" marB="37556" anchor="ctr">
                    <a:lnL>
                      <a:noFill/>
                    </a:lnL>
                    <a:lnR>
                      <a:noFill/>
                    </a:lnR>
                    <a:lnT>
                      <a:noFill/>
                    </a:lnT>
                    <a:lnB>
                      <a:noFill/>
                    </a:lnB>
                    <a:solidFill>
                      <a:srgbClr val="F0F0F0"/>
                    </a:solidFill>
                  </a:tcPr>
                </a:tc>
                <a:tc>
                  <a:txBody>
                    <a:bodyPr/>
                    <a:lstStyle/>
                    <a:p>
                      <a:r>
                        <a:rPr lang="en-IN" sz="1000" dirty="0">
                          <a:effectLst/>
                        </a:rPr>
                        <a:t>Smaller hardware costs but pricey VM software licenses</a:t>
                      </a:r>
                    </a:p>
                  </a:txBody>
                  <a:tcPr marL="75111" marR="75111" marT="37556" marB="37556" anchor="ctr">
                    <a:lnL>
                      <a:noFill/>
                    </a:lnL>
                    <a:lnR>
                      <a:noFill/>
                    </a:lnR>
                    <a:lnT>
                      <a:noFill/>
                    </a:lnT>
                    <a:lnB>
                      <a:noFill/>
                    </a:lnB>
                    <a:solidFill>
                      <a:srgbClr val="F0F0F0"/>
                    </a:solidFill>
                  </a:tcPr>
                </a:tc>
                <a:extLst>
                  <a:ext uri="{0D108BD9-81ED-4DB2-BD59-A6C34878D82A}">
                    <a16:rowId xmlns:a16="http://schemas.microsoft.com/office/drawing/2014/main" val="2657806332"/>
                  </a:ext>
                </a:extLst>
              </a:tr>
            </a:tbl>
          </a:graphicData>
        </a:graphic>
      </p:graphicFrame>
      <p:sp>
        <p:nvSpPr>
          <p:cNvPr id="7" name="Rectangle 2">
            <a:extLst>
              <a:ext uri="{FF2B5EF4-FFF2-40B4-BE49-F238E27FC236}">
                <a16:creationId xmlns:a16="http://schemas.microsoft.com/office/drawing/2014/main" id="{EEAD0E8C-534F-4683-5BDB-EB607BA1A556}"/>
              </a:ext>
            </a:extLst>
          </p:cNvPr>
          <p:cNvSpPr>
            <a:spLocks noChangeArrowheads="1"/>
          </p:cNvSpPr>
          <p:nvPr/>
        </p:nvSpPr>
        <p:spPr bwMode="auto">
          <a:xfrm>
            <a:off x="950154" y="768713"/>
            <a:ext cx="70674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04040"/>
                </a:solidFill>
                <a:effectLst/>
                <a:latin typeface="Poppins" panose="00000500000000000000" pitchFamily="2" charset="0"/>
                <a:cs typeface="Poppins" panose="00000500000000000000" pitchFamily="2" charset="0"/>
              </a:rPr>
              <a:t>Bare Metal Vs VM Servers (Comparison Table)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404040"/>
                </a:solidFill>
                <a:effectLst/>
                <a:latin typeface="Roboto" panose="02000000000000000000" pitchFamily="2" charset="0"/>
              </a:rPr>
              <a:t>The table below offers a high-level overview of the main differences between bare metal and VM servers:</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01867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68E2BD6B-E1C4-6236-115B-4C14EBADCF17}"/>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Classification of Hypervisor</a:t>
            </a:r>
          </a:p>
        </p:txBody>
      </p:sp>
      <p:pic>
        <p:nvPicPr>
          <p:cNvPr id="12290" name="Picture 2">
            <a:extLst>
              <a:ext uri="{FF2B5EF4-FFF2-40B4-BE49-F238E27FC236}">
                <a16:creationId xmlns:a16="http://schemas.microsoft.com/office/drawing/2014/main" id="{98608A51-1402-EE54-5B22-5545D0E96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61" y="2425320"/>
            <a:ext cx="6384960" cy="311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962172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a:extLst>
              <a:ext uri="{FF2B5EF4-FFF2-40B4-BE49-F238E27FC236}">
                <a16:creationId xmlns:a16="http://schemas.microsoft.com/office/drawing/2014/main" id="{66150D98-41A8-6FF3-0061-96516C478D27}"/>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VMware Server Virtualization Features</a:t>
            </a:r>
          </a:p>
        </p:txBody>
      </p:sp>
      <p:pic>
        <p:nvPicPr>
          <p:cNvPr id="74754" name="Picture 2">
            <a:extLst>
              <a:ext uri="{FF2B5EF4-FFF2-40B4-BE49-F238E27FC236}">
                <a16:creationId xmlns:a16="http://schemas.microsoft.com/office/drawing/2014/main" id="{86BB51E1-89F4-1626-633D-CE4733A95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961" y="1868040"/>
            <a:ext cx="5340960" cy="3867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1B26888C-0FFD-0B76-8A56-7A561E2CC4AF}"/>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Hypervisor types</a:t>
            </a:r>
          </a:p>
        </p:txBody>
      </p:sp>
      <p:pic>
        <p:nvPicPr>
          <p:cNvPr id="75778" name="Picture 2">
            <a:extLst>
              <a:ext uri="{FF2B5EF4-FFF2-40B4-BE49-F238E27FC236}">
                <a16:creationId xmlns:a16="http://schemas.microsoft.com/office/drawing/2014/main" id="{32D138D4-AC15-6AD4-19D9-57376A0C5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61" y="2092680"/>
            <a:ext cx="5117760" cy="38390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C4A21150-AB00-1667-60E9-878DEFC5FDBA}"/>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Classification of type I VMM</a:t>
            </a:r>
          </a:p>
        </p:txBody>
      </p:sp>
      <p:pic>
        <p:nvPicPr>
          <p:cNvPr id="13314" name="Picture 2">
            <a:extLst>
              <a:ext uri="{FF2B5EF4-FFF2-40B4-BE49-F238E27FC236}">
                <a16:creationId xmlns:a16="http://schemas.microsoft.com/office/drawing/2014/main" id="{E67B23F5-B0EC-F053-D6D4-1CF4C401B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01" y="2157480"/>
            <a:ext cx="6459840" cy="3467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800863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6C5DCD81-5DEC-DEFF-1307-B98346211392}"/>
              </a:ext>
            </a:extLst>
          </p:cNvPr>
          <p:cNvSpPr>
            <a:spLocks noGrp="1" noChangeArrowheads="1"/>
          </p:cNvSpPr>
          <p:nvPr>
            <p:ph type="title" idx="4294967295"/>
          </p:nvPr>
        </p:nvSpPr>
        <p:spPr>
          <a:xfrm>
            <a:off x="195841" y="1117801"/>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Classification of Type I VMM</a:t>
            </a:r>
          </a:p>
        </p:txBody>
      </p:sp>
      <p:pic>
        <p:nvPicPr>
          <p:cNvPr id="14338" name="Picture 2">
            <a:extLst>
              <a:ext uri="{FF2B5EF4-FFF2-40B4-BE49-F238E27FC236}">
                <a16:creationId xmlns:a16="http://schemas.microsoft.com/office/drawing/2014/main" id="{26D14FC1-7506-1A9D-B3CA-1CE6AA2E7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81" y="2163240"/>
            <a:ext cx="6442560" cy="370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863483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32B8D2A8-6A1C-8688-58A1-DC09DEC2BA4C}"/>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Virtualization Techniques</a:t>
            </a:r>
          </a:p>
        </p:txBody>
      </p:sp>
      <p:pic>
        <p:nvPicPr>
          <p:cNvPr id="15362" name="Picture 2">
            <a:extLst>
              <a:ext uri="{FF2B5EF4-FFF2-40B4-BE49-F238E27FC236}">
                <a16:creationId xmlns:a16="http://schemas.microsoft.com/office/drawing/2014/main" id="{D2D07AE6-73A6-C9F0-902C-038A572D3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21" y="2176200"/>
            <a:ext cx="6248160" cy="3578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678816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6F7B370E-F070-512C-591C-35F582A4D1DB}"/>
              </a:ext>
            </a:extLst>
          </p:cNvPr>
          <p:cNvSpPr>
            <a:spLocks noGrp="1" noChangeArrowheads="1"/>
          </p:cNvSpPr>
          <p:nvPr>
            <p:ph type="title" idx="4294967295"/>
          </p:nvPr>
        </p:nvSpPr>
        <p:spPr>
          <a:xfrm>
            <a:off x="456481" y="1161001"/>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Virtualization Techniques</a:t>
            </a:r>
          </a:p>
        </p:txBody>
      </p:sp>
      <p:pic>
        <p:nvPicPr>
          <p:cNvPr id="16386" name="Picture 2">
            <a:extLst>
              <a:ext uri="{FF2B5EF4-FFF2-40B4-BE49-F238E27FC236}">
                <a16:creationId xmlns:a16="http://schemas.microsoft.com/office/drawing/2014/main" id="{8A391816-8614-3AFF-095B-C526D700A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41" y="2098440"/>
            <a:ext cx="7248960" cy="3941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674028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lang="en-IN" sz="3600" b="1" spc="-200" dirty="0"/>
              <a:t>What is </a:t>
            </a:r>
            <a:r>
              <a:rPr sz="3600" b="1" spc="-200" dirty="0"/>
              <a:t>Virtualization</a:t>
            </a:r>
          </a:p>
        </p:txBody>
      </p:sp>
      <p:pic>
        <p:nvPicPr>
          <p:cNvPr id="95" name="image4.png"/>
          <p:cNvPicPr/>
          <p:nvPr/>
        </p:nvPicPr>
        <p:blipFill>
          <a:blip r:embed="rId2"/>
          <a:stretch>
            <a:fillRect/>
          </a:stretch>
        </p:blipFill>
        <p:spPr>
          <a:xfrm>
            <a:off x="122517" y="1676400"/>
            <a:ext cx="8792883" cy="4076700"/>
          </a:xfrm>
          <a:prstGeom prst="rect">
            <a:avLst/>
          </a:prstGeom>
          <a:ln w="12700">
            <a:miter lim="400000"/>
          </a:ln>
        </p:spPr>
      </p:pic>
      <p:sp>
        <p:nvSpPr>
          <p:cNvPr id="96" name="Shape 9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17</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04440" y="1686600"/>
              <a:ext cx="8316360" cy="4440960"/>
            </p14:xfrm>
          </p:contentPart>
        </mc:Choice>
        <mc:Fallback xmlns="">
          <p:pic>
            <p:nvPicPr>
              <p:cNvPr id="2" name="Ink 1"/>
              <p:cNvPicPr/>
              <p:nvPr/>
            </p:nvPicPr>
            <p:blipFill>
              <a:blip r:embed="rId4"/>
              <a:stretch>
                <a:fillRect/>
              </a:stretch>
            </p:blipFill>
            <p:spPr>
              <a:xfrm>
                <a:off x="597600" y="1679400"/>
                <a:ext cx="8328240" cy="4452480"/>
              </a:xfrm>
              <a:prstGeom prst="rect">
                <a:avLst/>
              </a:prstGeom>
            </p:spPr>
          </p:pic>
        </mc:Fallback>
      </mc:AlternateContent>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 name="Shape 86"/>
          <p:cNvSpPr>
            <a:spLocks noGrp="1"/>
          </p:cNvSpPr>
          <p:nvPr>
            <p:ph type="body" idx="1"/>
          </p:nvPr>
        </p:nvSpPr>
        <p:spPr>
          <a:xfrm>
            <a:off x="304800" y="1493837"/>
            <a:ext cx="8229600" cy="4525963"/>
          </a:xfrm>
          <a:prstGeom prst="rect">
            <a:avLst/>
          </a:prstGeom>
        </p:spPr>
        <p:txBody>
          <a:bodyPr/>
          <a:lstStyle/>
          <a:p>
            <a:pPr lvl="0">
              <a:buClr>
                <a:srgbClr val="101141"/>
              </a:buClr>
              <a:buSzPct val="100000"/>
              <a:buFont typeface="Arial"/>
              <a:buChar char="•"/>
              <a:defRPr sz="1800"/>
            </a:pPr>
            <a:r>
              <a:rPr sz="2400" dirty="0"/>
              <a:t>Cloud makes notion of “Pay for what you use”, “infinite availability- use as much you want”.</a:t>
            </a:r>
          </a:p>
          <a:p>
            <a:pPr lvl="0">
              <a:buClr>
                <a:srgbClr val="101141"/>
              </a:buClr>
              <a:buSzPct val="100000"/>
              <a:buFont typeface="Arial"/>
              <a:buChar char="•"/>
              <a:defRPr sz="1800"/>
            </a:pPr>
            <a:r>
              <a:rPr sz="2400" dirty="0"/>
              <a:t>These notions are practical only if we have </a:t>
            </a:r>
          </a:p>
          <a:p>
            <a:pPr lvl="1">
              <a:buFont typeface="Arial"/>
              <a:defRPr sz="1800"/>
            </a:pPr>
            <a:r>
              <a:rPr sz="2400" dirty="0"/>
              <a:t>lot of flexibility </a:t>
            </a:r>
            <a:endParaRPr sz="1600" dirty="0"/>
          </a:p>
          <a:p>
            <a:pPr lvl="1">
              <a:buFont typeface="Arial"/>
              <a:defRPr sz="1800"/>
            </a:pPr>
            <a:r>
              <a:rPr sz="2400" dirty="0"/>
              <a:t>efficiency in the back-end. </a:t>
            </a:r>
            <a:endParaRPr sz="1600" dirty="0"/>
          </a:p>
          <a:p>
            <a:pPr lvl="0">
              <a:buClr>
                <a:srgbClr val="101141"/>
              </a:buClr>
              <a:buSzPct val="100000"/>
              <a:buFont typeface="Arial"/>
              <a:buChar char="•"/>
              <a:defRPr sz="1800"/>
            </a:pPr>
            <a:r>
              <a:rPr sz="2400" dirty="0"/>
              <a:t>This efficiency is readily available in Virtualized Environments and Machines</a:t>
            </a:r>
          </a:p>
        </p:txBody>
      </p:sp>
      <p:sp>
        <p:nvSpPr>
          <p:cNvPr id="87" name="Shape 87"/>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marL="342900" lvl="0" indent="-685800">
              <a:lnSpc>
                <a:spcPts val="3600"/>
              </a:lnSpc>
            </a:pPr>
            <a:r>
              <a:rPr sz="3600" b="1" spc="-200">
                <a:latin typeface="Arial"/>
                <a:ea typeface="Arial"/>
                <a:cs typeface="Arial"/>
                <a:sym typeface="Arial"/>
              </a:rPr>
              <a:t>Importance of Virtualization in </a:t>
            </a:r>
            <a:endParaRPr sz="3600" b="1" spc="-150">
              <a:latin typeface="Arial"/>
              <a:ea typeface="Arial"/>
              <a:cs typeface="Arial"/>
              <a:sym typeface="Arial"/>
            </a:endParaRPr>
          </a:p>
          <a:p>
            <a:pPr marL="342900" lvl="0" indent="-685800">
              <a:lnSpc>
                <a:spcPts val="3600"/>
              </a:lnSpc>
            </a:pPr>
            <a:r>
              <a:rPr sz="3600" b="1" spc="-200">
                <a:latin typeface="Arial"/>
                <a:ea typeface="Arial"/>
                <a:cs typeface="Arial"/>
                <a:sym typeface="Arial"/>
              </a:rPr>
              <a:t>Cloud Computing</a:t>
            </a:r>
          </a:p>
        </p:txBody>
      </p:sp>
      <p:sp>
        <p:nvSpPr>
          <p:cNvPr id="88" name="Shape 8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18</a:t>
            </a:fld>
            <a:endParaRPr sz="1200">
              <a:solidFill>
                <a:srgbClr val="888888"/>
              </a:solidFil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body" idx="1"/>
          </p:nvPr>
        </p:nvSpPr>
        <p:spPr>
          <a:xfrm>
            <a:off x="228600" y="1447800"/>
            <a:ext cx="8686800" cy="5029200"/>
          </a:xfrm>
          <a:prstGeom prst="rect">
            <a:avLst/>
          </a:prstGeom>
        </p:spPr>
        <p:txBody>
          <a:bodyPr/>
          <a:lstStyle/>
          <a:p>
            <a:pPr lvl="0">
              <a:lnSpc>
                <a:spcPct val="80000"/>
              </a:lnSpc>
              <a:buClr>
                <a:srgbClr val="101141"/>
              </a:buClr>
              <a:buSzPct val="100000"/>
              <a:buFont typeface="Arial"/>
              <a:buChar char="•"/>
              <a:defRPr sz="1800"/>
            </a:pPr>
            <a:r>
              <a:rPr sz="2200"/>
              <a:t>Virtualization allows multiple operating system instances to run concurrently on a single computer</a:t>
            </a:r>
          </a:p>
          <a:p>
            <a:pPr lvl="0">
              <a:lnSpc>
                <a:spcPct val="80000"/>
              </a:lnSpc>
              <a:buClr>
                <a:srgbClr val="101141"/>
              </a:buClr>
              <a:buSzPct val="100000"/>
              <a:buFont typeface="Arial"/>
              <a:buChar char="•"/>
              <a:defRPr sz="1800"/>
            </a:pPr>
            <a:r>
              <a:rPr sz="2200"/>
              <a:t>It is a means of separating hardware from a single operating system. </a:t>
            </a:r>
          </a:p>
          <a:p>
            <a:pPr lvl="0">
              <a:lnSpc>
                <a:spcPct val="80000"/>
              </a:lnSpc>
              <a:buClr>
                <a:srgbClr val="101141"/>
              </a:buClr>
              <a:buSzPct val="100000"/>
              <a:buFont typeface="Arial"/>
              <a:buChar char="•"/>
              <a:defRPr sz="1800"/>
            </a:pPr>
            <a:r>
              <a:rPr sz="2200"/>
              <a:t>Each “guest” OS is managed by a Virtual Machine Monitor (VMM), also known as a hypervisor. </a:t>
            </a:r>
          </a:p>
          <a:p>
            <a:pPr lvl="0">
              <a:lnSpc>
                <a:spcPct val="80000"/>
              </a:lnSpc>
              <a:buClr>
                <a:srgbClr val="101141"/>
              </a:buClr>
              <a:buSzPct val="100000"/>
              <a:buFont typeface="Arial"/>
              <a:buChar char="•"/>
              <a:defRPr sz="1800"/>
            </a:pPr>
            <a:r>
              <a:rPr sz="2200"/>
              <a:t>Because the virtualization system sits between the guest and the hardware, it can control the guests’ use of CPU, memory, and storage, even allowing a guest OS to migrate from one machine to another.</a:t>
            </a:r>
          </a:p>
          <a:p>
            <a:pPr lvl="0">
              <a:lnSpc>
                <a:spcPct val="80000"/>
              </a:lnSpc>
              <a:buClr>
                <a:srgbClr val="101141"/>
              </a:buClr>
              <a:buSzPct val="100000"/>
              <a:buFont typeface="Arial"/>
              <a:buChar char="•"/>
              <a:defRPr sz="1800"/>
            </a:pPr>
            <a:r>
              <a:rPr sz="2200"/>
              <a:t>Instead of purchasing and maintaining an entire computer for one application, each application can be given its own operating system, and all those operating systems can reside on a single piece of hardware.</a:t>
            </a:r>
          </a:p>
          <a:p>
            <a:pPr lvl="0">
              <a:lnSpc>
                <a:spcPct val="80000"/>
              </a:lnSpc>
              <a:buClr>
                <a:srgbClr val="101141"/>
              </a:buClr>
              <a:buSzPct val="100000"/>
              <a:buFont typeface="Arial"/>
              <a:buChar char="•"/>
              <a:defRPr sz="1800"/>
            </a:pPr>
            <a:r>
              <a:rPr sz="2200"/>
              <a:t>Virtualization allows an operator to control a guest operating system’s use of CPU, memory, storage, and other resources, so each guest receives only the resources that it needs.</a:t>
            </a:r>
          </a:p>
        </p:txBody>
      </p:sp>
      <p:sp>
        <p:nvSpPr>
          <p:cNvPr id="91" name="Shape 91"/>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lang="en-IN" sz="3600" b="1" spc="-200" dirty="0"/>
              <a:t>What does </a:t>
            </a:r>
            <a:r>
              <a:rPr sz="3600" b="1" spc="-200" dirty="0"/>
              <a:t>Virtualization</a:t>
            </a:r>
            <a:r>
              <a:rPr lang="en-IN" sz="3600" b="1" spc="-200" dirty="0"/>
              <a:t> do?</a:t>
            </a:r>
            <a:endParaRPr sz="3600" b="1" spc="-200" dirty="0"/>
          </a:p>
        </p:txBody>
      </p:sp>
      <p:sp>
        <p:nvSpPr>
          <p:cNvPr id="92" name="Shape 9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19</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96120" y="1705320"/>
              <a:ext cx="6931800" cy="4390560"/>
            </p14:xfrm>
          </p:contentPart>
        </mc:Choice>
        <mc:Fallback xmlns="">
          <p:pic>
            <p:nvPicPr>
              <p:cNvPr id="2" name="Ink 1"/>
              <p:cNvPicPr/>
              <p:nvPr/>
            </p:nvPicPr>
            <p:blipFill>
              <a:blip r:embed="rId3"/>
              <a:stretch>
                <a:fillRect/>
              </a:stretch>
            </p:blipFill>
            <p:spPr>
              <a:xfrm>
                <a:off x="991080" y="1699920"/>
                <a:ext cx="6944400" cy="4401000"/>
              </a:xfrm>
              <a:prstGeom prst="rect">
                <a:avLst/>
              </a:prstGeom>
            </p:spPr>
          </p:pic>
        </mc:Fallback>
      </mc:AlternateContent>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2514600" y="4018797"/>
            <a:ext cx="6019800" cy="11079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eaLnBrk="1" hangingPunct="1">
              <a:spcBef>
                <a:spcPct val="0"/>
              </a:spcBef>
              <a:buFont typeface="Arial" charset="0"/>
              <a:buNone/>
              <a:defRPr/>
            </a:pPr>
            <a:r>
              <a:rPr lang="en-US" sz="2400" dirty="0">
                <a:latin typeface="Arial" charset="0"/>
                <a:cs typeface="Arial" charset="0"/>
              </a:rPr>
              <a:t>&lt;</a:t>
            </a:r>
            <a:r>
              <a:rPr lang="en-IN" sz="2400" b="0" dirty="0"/>
              <a:t>CSI ZG527 / SS ZG527 / SE ZG527</a:t>
            </a:r>
            <a:endParaRPr lang="en-US" sz="2400" dirty="0">
              <a:latin typeface="Arial" charset="0"/>
              <a:cs typeface="Arial" charset="0"/>
            </a:endParaRPr>
          </a:p>
          <a:p>
            <a:pPr eaLnBrk="1" hangingPunct="1">
              <a:spcBef>
                <a:spcPct val="0"/>
              </a:spcBef>
              <a:buFont typeface="Arial" charset="0"/>
              <a:buNone/>
              <a:defRPr/>
            </a:pPr>
            <a:r>
              <a:rPr lang="en-US" sz="2400" dirty="0">
                <a:latin typeface="Arial" charset="0"/>
                <a:cs typeface="Arial" charset="0"/>
              </a:rPr>
              <a:t>Cloud Computing</a:t>
            </a:r>
          </a:p>
          <a:p>
            <a:pPr eaLnBrk="1" hangingPunct="1">
              <a:spcBef>
                <a:spcPct val="0"/>
              </a:spcBef>
              <a:buFont typeface="Arial" charset="0"/>
              <a:buNone/>
              <a:defRPr/>
            </a:pPr>
            <a:r>
              <a:rPr lang="en-US" sz="2400" dirty="0">
                <a:latin typeface="Arial" charset="0"/>
                <a:cs typeface="Arial" charset="0"/>
              </a:rPr>
              <a:t>Lecture No. 2</a:t>
            </a:r>
          </a:p>
        </p:txBody>
      </p:sp>
      <p:sp>
        <p:nvSpPr>
          <p:cNvPr id="79" name="Shape 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a:t>
            </a:fld>
            <a:endParaRPr sz="1200">
              <a:solidFill>
                <a:srgbClr val="888888"/>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lang="en-IN" sz="3600" b="1" spc="-200" dirty="0"/>
              <a:t>Changes after </a:t>
            </a:r>
            <a:r>
              <a:rPr sz="3600" b="1" spc="-200" dirty="0"/>
              <a:t>Virtualization</a:t>
            </a:r>
          </a:p>
        </p:txBody>
      </p:sp>
      <p:sp>
        <p:nvSpPr>
          <p:cNvPr id="99" name="Shape 99"/>
          <p:cNvSpPr/>
          <p:nvPr/>
        </p:nvSpPr>
        <p:spPr>
          <a:xfrm>
            <a:off x="304800" y="1352550"/>
            <a:ext cx="4040188" cy="6397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342900" indent="-342900">
              <a:spcBef>
                <a:spcPts val="500"/>
              </a:spcBef>
              <a:defRPr sz="2400" b="1"/>
            </a:lvl1pPr>
          </a:lstStyle>
          <a:p>
            <a:pPr lvl="0">
              <a:defRPr sz="1800" b="0"/>
            </a:pPr>
            <a:r>
              <a:rPr sz="2400" b="1"/>
              <a:t>Before Virtualization</a:t>
            </a:r>
          </a:p>
        </p:txBody>
      </p:sp>
      <p:sp>
        <p:nvSpPr>
          <p:cNvPr id="100" name="Shape 100"/>
          <p:cNvSpPr/>
          <p:nvPr/>
        </p:nvSpPr>
        <p:spPr>
          <a:xfrm>
            <a:off x="304800" y="1676400"/>
            <a:ext cx="4040188" cy="395128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257529" lvl="0" indent="-257529" defTabSz="905255">
              <a:spcBef>
                <a:spcPts val="500"/>
              </a:spcBef>
              <a:buSzPct val="100000"/>
              <a:buFont typeface="Arial"/>
              <a:buChar char="•"/>
            </a:pPr>
            <a:r>
              <a:rPr sz="2178"/>
              <a:t>Single OS image per machine</a:t>
            </a:r>
            <a:endParaRPr sz="2871"/>
          </a:p>
          <a:p>
            <a:pPr marL="257529" lvl="0" indent="-257529" defTabSz="905255">
              <a:spcBef>
                <a:spcPts val="500"/>
              </a:spcBef>
              <a:buSzPct val="100000"/>
              <a:buFont typeface="Arial"/>
              <a:buChar char="•"/>
            </a:pPr>
            <a:r>
              <a:rPr sz="2178"/>
              <a:t>Software and hardware tightly coupled </a:t>
            </a:r>
            <a:endParaRPr sz="2871"/>
          </a:p>
          <a:p>
            <a:pPr marL="257529" lvl="0" indent="-257529" defTabSz="905255">
              <a:spcBef>
                <a:spcPts val="500"/>
              </a:spcBef>
              <a:buSzPct val="100000"/>
              <a:buFont typeface="Arial"/>
              <a:buChar char="•"/>
            </a:pPr>
            <a:r>
              <a:rPr sz="2178"/>
              <a:t>Running multiple applications on same machine often creates conflict</a:t>
            </a:r>
            <a:endParaRPr sz="2871"/>
          </a:p>
          <a:p>
            <a:pPr marL="257529" lvl="0" indent="-257529" defTabSz="905255">
              <a:spcBef>
                <a:spcPts val="500"/>
              </a:spcBef>
              <a:buSzPct val="100000"/>
              <a:buFont typeface="Arial"/>
              <a:buChar char="•"/>
            </a:pPr>
            <a:r>
              <a:rPr sz="2178"/>
              <a:t>Underutilized resources</a:t>
            </a:r>
            <a:endParaRPr sz="2871"/>
          </a:p>
          <a:p>
            <a:pPr marL="257529" lvl="0" indent="-257529" defTabSz="905255">
              <a:spcBef>
                <a:spcPts val="500"/>
              </a:spcBef>
              <a:buSzPct val="100000"/>
              <a:buFont typeface="Arial"/>
              <a:buChar char="•"/>
            </a:pPr>
            <a:r>
              <a:rPr sz="2178"/>
              <a:t>Inflexible and costly infrastructure</a:t>
            </a:r>
          </a:p>
        </p:txBody>
      </p:sp>
      <p:sp>
        <p:nvSpPr>
          <p:cNvPr id="101" name="Shape 101"/>
          <p:cNvSpPr/>
          <p:nvPr/>
        </p:nvSpPr>
        <p:spPr>
          <a:xfrm>
            <a:off x="4492625" y="1352550"/>
            <a:ext cx="4041775" cy="4470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marL="342900" indent="-342900">
              <a:spcBef>
                <a:spcPts val="500"/>
              </a:spcBef>
              <a:defRPr sz="2400" b="1"/>
            </a:lvl1pPr>
          </a:lstStyle>
          <a:p>
            <a:pPr lvl="0">
              <a:defRPr sz="1800" b="0"/>
            </a:pPr>
            <a:r>
              <a:rPr sz="2400" b="1"/>
              <a:t>After Virtualization</a:t>
            </a:r>
          </a:p>
        </p:txBody>
      </p:sp>
      <p:sp>
        <p:nvSpPr>
          <p:cNvPr id="102" name="Shape 102"/>
          <p:cNvSpPr/>
          <p:nvPr/>
        </p:nvSpPr>
        <p:spPr>
          <a:xfrm>
            <a:off x="4492625" y="1676400"/>
            <a:ext cx="4041775" cy="395128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342900" lvl="0" indent="-342900">
              <a:spcBef>
                <a:spcPts val="500"/>
              </a:spcBef>
            </a:pPr>
            <a:r>
              <a:rPr sz="2400"/>
              <a:t>• Hardware-independence of operating system and applications</a:t>
            </a:r>
            <a:endParaRPr sz="3200"/>
          </a:p>
          <a:p>
            <a:pPr marL="342900" lvl="0" indent="-342900">
              <a:spcBef>
                <a:spcPts val="500"/>
              </a:spcBef>
            </a:pPr>
            <a:r>
              <a:rPr sz="2400"/>
              <a:t>• Virtual machines can be provisioned to any system </a:t>
            </a:r>
            <a:endParaRPr sz="3200"/>
          </a:p>
          <a:p>
            <a:pPr marL="342900" lvl="0" indent="-342900">
              <a:spcBef>
                <a:spcPts val="500"/>
              </a:spcBef>
            </a:pPr>
            <a:r>
              <a:rPr sz="2400"/>
              <a:t>• Can manage OS and application as a single unit by encapsulating them into virtual machines</a:t>
            </a:r>
          </a:p>
        </p:txBody>
      </p:sp>
      <p:pic>
        <p:nvPicPr>
          <p:cNvPr id="103" name="image5.png"/>
          <p:cNvPicPr/>
          <p:nvPr/>
        </p:nvPicPr>
        <p:blipFill>
          <a:blip r:embed="rId2"/>
          <a:stretch>
            <a:fillRect/>
          </a:stretch>
        </p:blipFill>
        <p:spPr>
          <a:xfrm>
            <a:off x="533400" y="5143500"/>
            <a:ext cx="7372350" cy="1562100"/>
          </a:xfrm>
          <a:prstGeom prst="rect">
            <a:avLst/>
          </a:prstGeom>
          <a:ln w="12700">
            <a:miter lim="400000"/>
          </a:ln>
        </p:spPr>
      </p:pic>
      <p:sp>
        <p:nvSpPr>
          <p:cNvPr id="104" name="Shape 10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20</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02840" y="1394280"/>
              <a:ext cx="7027920" cy="4707000"/>
            </p14:xfrm>
          </p:contentPart>
        </mc:Choice>
        <mc:Fallback xmlns="">
          <p:pic>
            <p:nvPicPr>
              <p:cNvPr id="2" name="Ink 1"/>
              <p:cNvPicPr/>
              <p:nvPr/>
            </p:nvPicPr>
            <p:blipFill>
              <a:blip r:embed="rId4"/>
              <a:stretch>
                <a:fillRect/>
              </a:stretch>
            </p:blipFill>
            <p:spPr>
              <a:xfrm>
                <a:off x="1297440" y="1388880"/>
                <a:ext cx="7039440" cy="4719240"/>
              </a:xfrm>
              <a:prstGeom prst="rect">
                <a:avLst/>
              </a:prstGeom>
            </p:spPr>
          </p:pic>
        </mc:Fallback>
      </mc:AlternateContent>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body" idx="1"/>
          </p:nvPr>
        </p:nvSpPr>
        <p:spPr>
          <a:xfrm>
            <a:off x="76200" y="1295400"/>
            <a:ext cx="8229600" cy="4525963"/>
          </a:xfrm>
          <a:prstGeom prst="rect">
            <a:avLst/>
          </a:prstGeom>
        </p:spPr>
        <p:txBody>
          <a:bodyPr/>
          <a:lstStyle/>
          <a:p>
            <a:pPr lvl="0">
              <a:buClr>
                <a:srgbClr val="101141"/>
              </a:buClr>
              <a:buSzPct val="100000"/>
              <a:buFont typeface="Arial"/>
              <a:buChar char="•"/>
              <a:defRPr sz="1800"/>
            </a:pPr>
            <a:r>
              <a:rPr sz="2400"/>
              <a:t>OS assumes complete control of the underlying hardware.</a:t>
            </a:r>
          </a:p>
          <a:p>
            <a:pPr lvl="0">
              <a:buClr>
                <a:srgbClr val="101141"/>
              </a:buClr>
              <a:buSzPct val="100000"/>
              <a:buFont typeface="Arial"/>
              <a:buChar char="•"/>
              <a:defRPr sz="1800"/>
            </a:pPr>
            <a:r>
              <a:rPr sz="2400"/>
              <a:t>Virtualization architecture provides this illusion through a hypervisor/VMM.</a:t>
            </a:r>
          </a:p>
          <a:p>
            <a:pPr lvl="0">
              <a:buClr>
                <a:srgbClr val="101141"/>
              </a:buClr>
              <a:buSzPct val="100000"/>
              <a:buFont typeface="Arial"/>
              <a:buChar char="•"/>
              <a:defRPr sz="1800"/>
            </a:pPr>
            <a:r>
              <a:rPr sz="2400"/>
              <a:t>Hypervisor/VMM is a software layer which:</a:t>
            </a:r>
          </a:p>
          <a:p>
            <a:pPr lvl="1">
              <a:buFont typeface="Arial"/>
              <a:buChar char="•"/>
              <a:defRPr sz="1800"/>
            </a:pPr>
            <a:r>
              <a:rPr sz="2400"/>
              <a:t>Allows multiple Guest OS (Virtual Machines) to run simultaneously on a single physical host</a:t>
            </a:r>
            <a:endParaRPr sz="1600"/>
          </a:p>
          <a:p>
            <a:pPr lvl="1">
              <a:buFont typeface="Arial"/>
              <a:buChar char="•"/>
              <a:defRPr sz="1800"/>
            </a:pPr>
            <a:r>
              <a:rPr sz="2400"/>
              <a:t>Provides hardware abstraction to the running Guest OSs and efficiently multiplexes underlying hardware resources</a:t>
            </a:r>
          </a:p>
        </p:txBody>
      </p:sp>
      <p:sp>
        <p:nvSpPr>
          <p:cNvPr id="107" name="Shape 107"/>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Virtualization Architecture</a:t>
            </a:r>
          </a:p>
        </p:txBody>
      </p:sp>
      <p:pic>
        <p:nvPicPr>
          <p:cNvPr id="108" name="image6.png"/>
          <p:cNvPicPr/>
          <p:nvPr/>
        </p:nvPicPr>
        <p:blipFill>
          <a:blip r:embed="rId2"/>
          <a:stretch>
            <a:fillRect/>
          </a:stretch>
        </p:blipFill>
        <p:spPr>
          <a:xfrm>
            <a:off x="4724400" y="4876800"/>
            <a:ext cx="3657600" cy="1619250"/>
          </a:xfrm>
          <a:prstGeom prst="rect">
            <a:avLst/>
          </a:prstGeom>
          <a:ln w="12700">
            <a:miter lim="400000"/>
          </a:ln>
        </p:spPr>
      </p:pic>
      <p:sp>
        <p:nvSpPr>
          <p:cNvPr id="109" name="Shape 10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21</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64000" y="1707480"/>
              <a:ext cx="7076880" cy="2841480"/>
            </p14:xfrm>
          </p:contentPart>
        </mc:Choice>
        <mc:Fallback xmlns="">
          <p:pic>
            <p:nvPicPr>
              <p:cNvPr id="2" name="Ink 1"/>
              <p:cNvPicPr/>
              <p:nvPr/>
            </p:nvPicPr>
            <p:blipFill>
              <a:blip r:embed="rId4"/>
              <a:stretch>
                <a:fillRect/>
              </a:stretch>
            </p:blipFill>
            <p:spPr>
              <a:xfrm>
                <a:off x="858600" y="1700280"/>
                <a:ext cx="7086240" cy="2854800"/>
              </a:xfrm>
              <a:prstGeom prst="rect">
                <a:avLst/>
              </a:prstGeom>
            </p:spPr>
          </p:pic>
        </mc:Fallback>
      </mc:AlternateContent>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p:cNvSpPr>
          <p:nvPr>
            <p:ph type="body" idx="1"/>
          </p:nvPr>
        </p:nvSpPr>
        <p:spPr>
          <a:xfrm>
            <a:off x="304800" y="1493837"/>
            <a:ext cx="8229600" cy="4525963"/>
          </a:xfrm>
          <a:prstGeom prst="rect">
            <a:avLst/>
          </a:prstGeom>
        </p:spPr>
        <p:txBody>
          <a:bodyPr/>
          <a:lstStyle/>
          <a:p>
            <a:pPr lvl="0">
              <a:defRPr sz="1800"/>
            </a:pPr>
            <a:r>
              <a:rPr sz="2400"/>
              <a:t>A thin layer of software that generally provides virtual partitioning capabilities which runs directly on hardware, but underneath higher-level virtualization services. Sometimes referred to as a “bare metal” approach.</a:t>
            </a:r>
          </a:p>
        </p:txBody>
      </p:sp>
      <p:sp>
        <p:nvSpPr>
          <p:cNvPr id="112" name="Shape 112"/>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Hypervisor</a:t>
            </a:r>
          </a:p>
        </p:txBody>
      </p:sp>
      <p:pic>
        <p:nvPicPr>
          <p:cNvPr id="113" name="image7.jpeg" descr="http://sp.parallels.com/fileadmin/media/hcap/pcs/images/Hypervisors_new_V2.jpg"/>
          <p:cNvPicPr/>
          <p:nvPr/>
        </p:nvPicPr>
        <p:blipFill>
          <a:blip r:embed="rId3"/>
          <a:stretch>
            <a:fillRect/>
          </a:stretch>
        </p:blipFill>
        <p:spPr>
          <a:xfrm>
            <a:off x="76200" y="3048000"/>
            <a:ext cx="3886200" cy="3429000"/>
          </a:xfrm>
          <a:prstGeom prst="rect">
            <a:avLst/>
          </a:prstGeom>
          <a:ln w="12700">
            <a:miter lim="400000"/>
          </a:ln>
        </p:spPr>
      </p:pic>
      <p:pic>
        <p:nvPicPr>
          <p:cNvPr id="114" name="image8.png"/>
          <p:cNvPicPr/>
          <p:nvPr/>
        </p:nvPicPr>
        <p:blipFill>
          <a:blip r:embed="rId4"/>
          <a:stretch>
            <a:fillRect/>
          </a:stretch>
        </p:blipFill>
        <p:spPr>
          <a:xfrm>
            <a:off x="3810000" y="3124200"/>
            <a:ext cx="5242234" cy="3286125"/>
          </a:xfrm>
          <a:prstGeom prst="rect">
            <a:avLst/>
          </a:prstGeom>
          <a:ln w="12700">
            <a:miter lim="400000"/>
          </a:ln>
        </p:spPr>
      </p:pic>
      <p:sp>
        <p:nvSpPr>
          <p:cNvPr id="115" name="Shape 11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22</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27080" y="1870200"/>
              <a:ext cx="8571600" cy="4213800"/>
            </p14:xfrm>
          </p:contentPart>
        </mc:Choice>
        <mc:Fallback xmlns="">
          <p:pic>
            <p:nvPicPr>
              <p:cNvPr id="2" name="Ink 1"/>
              <p:cNvPicPr/>
              <p:nvPr/>
            </p:nvPicPr>
            <p:blipFill>
              <a:blip r:embed="rId6"/>
              <a:stretch>
                <a:fillRect/>
              </a:stretch>
            </p:blipFill>
            <p:spPr>
              <a:xfrm>
                <a:off x="118800" y="1862640"/>
                <a:ext cx="8584200" cy="4227840"/>
              </a:xfrm>
              <a:prstGeom prst="rect">
                <a:avLst/>
              </a:prstGeom>
            </p:spPr>
          </p:pic>
        </mc:Fallback>
      </mc:AlternateContent>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body" idx="1"/>
          </p:nvPr>
        </p:nvSpPr>
        <p:spPr>
          <a:xfrm>
            <a:off x="304800" y="1493837"/>
            <a:ext cx="8229600" cy="4525963"/>
          </a:xfrm>
          <a:prstGeom prst="rect">
            <a:avLst/>
          </a:prstGeom>
        </p:spPr>
        <p:txBody>
          <a:bodyPr/>
          <a:lstStyle/>
          <a:p>
            <a:pPr marL="322325" lvl="0" indent="-322325" defTabSz="859536">
              <a:buClr>
                <a:srgbClr val="101141"/>
              </a:buClr>
              <a:buSzPct val="100000"/>
              <a:buFont typeface="Arial"/>
              <a:buChar char="•"/>
              <a:defRPr sz="1800"/>
            </a:pPr>
            <a:r>
              <a:rPr sz="2256"/>
              <a:t>Isolation</a:t>
            </a:r>
          </a:p>
          <a:p>
            <a:pPr marL="832675" lvl="1" indent="-402907" defTabSz="859536">
              <a:buFont typeface="Arial"/>
              <a:buChar char="•"/>
              <a:defRPr sz="1800"/>
            </a:pPr>
            <a:r>
              <a:rPr sz="2256"/>
              <a:t>Security isolation</a:t>
            </a:r>
            <a:endParaRPr sz="1504"/>
          </a:p>
          <a:p>
            <a:pPr marL="832675" lvl="1" indent="-402907" defTabSz="859536">
              <a:buFont typeface="Arial"/>
              <a:buChar char="•"/>
              <a:defRPr sz="1800"/>
            </a:pPr>
            <a:r>
              <a:rPr sz="2256"/>
              <a:t>Fault isolation</a:t>
            </a:r>
            <a:endParaRPr sz="1504"/>
          </a:p>
          <a:p>
            <a:pPr marL="832675" lvl="1" indent="-402907" defTabSz="859536">
              <a:buFont typeface="Arial"/>
              <a:buChar char="•"/>
              <a:defRPr sz="1800"/>
            </a:pPr>
            <a:r>
              <a:rPr sz="2256"/>
              <a:t>Resource isolation</a:t>
            </a:r>
            <a:endParaRPr sz="1504"/>
          </a:p>
          <a:p>
            <a:pPr marL="322325" lvl="0" indent="-322325" defTabSz="859536">
              <a:buClr>
                <a:srgbClr val="101141"/>
              </a:buClr>
              <a:buSzPct val="100000"/>
              <a:buFont typeface="Arial"/>
              <a:buChar char="•"/>
              <a:defRPr sz="1800"/>
            </a:pPr>
            <a:r>
              <a:rPr sz="2256"/>
              <a:t>Reliability</a:t>
            </a:r>
          </a:p>
          <a:p>
            <a:pPr marL="832675" lvl="1" indent="-402907" defTabSz="859536">
              <a:buFont typeface="Arial"/>
              <a:buChar char="•"/>
              <a:defRPr sz="1800"/>
            </a:pPr>
            <a:r>
              <a:rPr sz="2256"/>
              <a:t>Minimal code base</a:t>
            </a:r>
            <a:endParaRPr sz="1504"/>
          </a:p>
          <a:p>
            <a:pPr marL="832675" lvl="1" indent="-402907" defTabSz="859536">
              <a:buFont typeface="Arial"/>
              <a:buChar char="•"/>
              <a:defRPr sz="1800"/>
            </a:pPr>
            <a:r>
              <a:rPr sz="2256"/>
              <a:t>Strictly layered design</a:t>
            </a:r>
            <a:endParaRPr sz="1504"/>
          </a:p>
          <a:p>
            <a:pPr marL="832675" lvl="1" indent="-402907" defTabSz="859536">
              <a:buFont typeface="Arial"/>
              <a:buChar char="•"/>
              <a:defRPr sz="1800"/>
            </a:pPr>
            <a:r>
              <a:rPr sz="2256"/>
              <a:t>Not extensible</a:t>
            </a:r>
            <a:endParaRPr sz="1504"/>
          </a:p>
          <a:p>
            <a:pPr marL="322325" lvl="0" indent="-322325" defTabSz="859536">
              <a:buClr>
                <a:srgbClr val="101141"/>
              </a:buClr>
              <a:buSzPct val="100000"/>
              <a:buFont typeface="Arial"/>
              <a:buChar char="•"/>
              <a:defRPr sz="1800"/>
            </a:pPr>
            <a:r>
              <a:rPr sz="2256"/>
              <a:t>Scalability</a:t>
            </a:r>
          </a:p>
          <a:p>
            <a:pPr marL="832675" lvl="1" indent="-402907" defTabSz="859536">
              <a:buFont typeface="Arial"/>
              <a:buChar char="•"/>
              <a:defRPr sz="1800"/>
            </a:pPr>
            <a:r>
              <a:rPr sz="2256"/>
              <a:t>Scale to large number of cores</a:t>
            </a:r>
            <a:endParaRPr sz="1504"/>
          </a:p>
          <a:p>
            <a:pPr marL="832675" lvl="1" indent="-402907" defTabSz="859536">
              <a:buFont typeface="Arial"/>
              <a:buChar char="•"/>
              <a:defRPr sz="1800"/>
            </a:pPr>
            <a:r>
              <a:rPr sz="2256"/>
              <a:t>Large memory systems</a:t>
            </a:r>
          </a:p>
        </p:txBody>
      </p:sp>
      <p:sp>
        <p:nvSpPr>
          <p:cNvPr id="129" name="Shape 129"/>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Hypervisor Design Goals</a:t>
            </a:r>
          </a:p>
        </p:txBody>
      </p:sp>
      <p:sp>
        <p:nvSpPr>
          <p:cNvPr id="130" name="Shape 13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23</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24760" y="1489680"/>
              <a:ext cx="3309120" cy="4544640"/>
            </p14:xfrm>
          </p:contentPart>
        </mc:Choice>
        <mc:Fallback xmlns="">
          <p:pic>
            <p:nvPicPr>
              <p:cNvPr id="2" name="Ink 1"/>
              <p:cNvPicPr/>
              <p:nvPr/>
            </p:nvPicPr>
            <p:blipFill>
              <a:blip r:embed="rId3"/>
              <a:stretch>
                <a:fillRect/>
              </a:stretch>
            </p:blipFill>
            <p:spPr>
              <a:xfrm>
                <a:off x="1717560" y="1482120"/>
                <a:ext cx="3320640" cy="4558680"/>
              </a:xfrm>
              <a:prstGeom prst="rect">
                <a:avLst/>
              </a:prstGeom>
            </p:spPr>
          </p:pic>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p:cNvSpPr>
          <p:nvPr>
            <p:ph type="body" idx="1"/>
          </p:nvPr>
        </p:nvSpPr>
        <p:spPr>
          <a:xfrm>
            <a:off x="152400" y="1265237"/>
            <a:ext cx="8229600" cy="4525963"/>
          </a:xfrm>
          <a:prstGeom prst="rect">
            <a:avLst/>
          </a:prstGeom>
        </p:spPr>
        <p:txBody>
          <a:bodyPr/>
          <a:lstStyle/>
          <a:p>
            <a:pPr marL="322325" lvl="0" indent="-322325" defTabSz="859536">
              <a:buClr>
                <a:srgbClr val="101141"/>
              </a:buClr>
              <a:buSzPct val="100000"/>
              <a:buFont typeface="Arial"/>
              <a:buChar char="•"/>
              <a:defRPr sz="1800"/>
            </a:pPr>
            <a:r>
              <a:rPr sz="2256"/>
              <a:t>Partitioning Kernel</a:t>
            </a:r>
          </a:p>
          <a:p>
            <a:pPr marL="832675" lvl="1" indent="-402907" defTabSz="859536">
              <a:buFont typeface="Helvetica"/>
              <a:buChar char="▪"/>
              <a:defRPr sz="1800"/>
            </a:pPr>
            <a:r>
              <a:rPr sz="2256"/>
              <a:t>“Partition” is isolation boundary</a:t>
            </a:r>
            <a:endParaRPr sz="1504"/>
          </a:p>
          <a:p>
            <a:pPr marL="832675" lvl="1" indent="-402907" defTabSz="859536">
              <a:buFont typeface="Helvetica"/>
              <a:buChar char="▪"/>
              <a:defRPr sz="1800"/>
            </a:pPr>
            <a:r>
              <a:rPr sz="2256"/>
              <a:t>Few virtualization functions; relies on virtualization stack</a:t>
            </a:r>
            <a:endParaRPr sz="1504"/>
          </a:p>
          <a:p>
            <a:pPr marL="322325" lvl="0" indent="-322325" defTabSz="859536">
              <a:buClr>
                <a:srgbClr val="101141"/>
              </a:buClr>
              <a:buSzPct val="100000"/>
              <a:buFont typeface="Arial"/>
              <a:buChar char="•"/>
              <a:defRPr sz="1800"/>
            </a:pPr>
            <a:r>
              <a:rPr sz="2256"/>
              <a:t>Very thin layer of software</a:t>
            </a:r>
          </a:p>
          <a:p>
            <a:pPr marL="832675" lvl="1" indent="-402907" defTabSz="859536">
              <a:buFont typeface="Helvetica"/>
              <a:buChar char="▪"/>
              <a:defRPr sz="1800"/>
            </a:pPr>
            <a:r>
              <a:rPr sz="2256"/>
              <a:t>Microkernel</a:t>
            </a:r>
            <a:endParaRPr sz="1504"/>
          </a:p>
          <a:p>
            <a:pPr marL="832675" lvl="1" indent="-402907" defTabSz="859536">
              <a:buFont typeface="Helvetica"/>
              <a:buChar char="▪"/>
              <a:defRPr sz="1800"/>
            </a:pPr>
            <a:r>
              <a:rPr sz="2256"/>
              <a:t>Highly reliable</a:t>
            </a:r>
            <a:endParaRPr sz="1504"/>
          </a:p>
          <a:p>
            <a:pPr marL="832675" lvl="1" indent="-402907" defTabSz="859536">
              <a:buFont typeface="Helvetica"/>
              <a:buChar char="▪"/>
              <a:defRPr sz="1800"/>
            </a:pPr>
            <a:r>
              <a:rPr sz="2256"/>
              <a:t>Basis for smaller Trusted Computing Base (TCB)</a:t>
            </a:r>
            <a:endParaRPr sz="1504"/>
          </a:p>
          <a:p>
            <a:pPr marL="322325" lvl="0" indent="-322325" defTabSz="859536">
              <a:buClr>
                <a:srgbClr val="101141"/>
              </a:buClr>
              <a:buSzPct val="100000"/>
              <a:buFont typeface="Arial"/>
              <a:buChar char="•"/>
              <a:defRPr sz="1800"/>
            </a:pPr>
            <a:r>
              <a:rPr sz="2256"/>
              <a:t>No device drivers</a:t>
            </a:r>
          </a:p>
          <a:p>
            <a:pPr marL="832675" lvl="1" indent="-402907" defTabSz="859536">
              <a:buFont typeface="Helvetica"/>
              <a:buChar char="▪"/>
              <a:defRPr sz="1800"/>
            </a:pPr>
            <a:r>
              <a:rPr sz="2256"/>
              <a:t>Drivers run in a partition</a:t>
            </a:r>
            <a:endParaRPr sz="1504"/>
          </a:p>
          <a:p>
            <a:pPr marL="322325" lvl="0" indent="-322325" defTabSz="859536">
              <a:buClr>
                <a:srgbClr val="101141"/>
              </a:buClr>
              <a:buSzPct val="100000"/>
              <a:buFont typeface="Arial"/>
              <a:buChar char="•"/>
              <a:defRPr sz="1800"/>
            </a:pPr>
            <a:r>
              <a:rPr sz="2256"/>
              <a:t>Well-defined interface</a:t>
            </a:r>
          </a:p>
          <a:p>
            <a:pPr marL="832675" lvl="1" indent="-402907" defTabSz="859536">
              <a:buFont typeface="Helvetica"/>
              <a:buChar char="▪"/>
              <a:defRPr sz="1800"/>
            </a:pPr>
            <a:r>
              <a:rPr sz="2256"/>
              <a:t>Allow others to create support for their OSes as guests</a:t>
            </a:r>
          </a:p>
        </p:txBody>
      </p:sp>
      <p:sp>
        <p:nvSpPr>
          <p:cNvPr id="118" name="Shape 118"/>
          <p:cNvSpPr/>
          <p:nvPr/>
        </p:nvSpPr>
        <p:spPr>
          <a:xfrm>
            <a:off x="304799" y="152400"/>
            <a:ext cx="7324299"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lang="en-IN" sz="3600" b="1" spc="-200" dirty="0"/>
              <a:t>How </a:t>
            </a:r>
            <a:r>
              <a:rPr sz="3600" b="1" spc="-200" dirty="0"/>
              <a:t>Hypervisor</a:t>
            </a:r>
            <a:r>
              <a:rPr lang="en-IN" sz="3600" b="1" spc="-200" dirty="0"/>
              <a:t> goals are achieved?</a:t>
            </a:r>
            <a:endParaRPr sz="3600" b="1" spc="-200" dirty="0"/>
          </a:p>
        </p:txBody>
      </p:sp>
      <p:sp>
        <p:nvSpPr>
          <p:cNvPr id="119" name="Shape 11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24</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658240" y="1315800"/>
              <a:ext cx="5340960" cy="4061520"/>
            </p14:xfrm>
          </p:contentPart>
        </mc:Choice>
        <mc:Fallback xmlns="">
          <p:pic>
            <p:nvPicPr>
              <p:cNvPr id="2" name="Ink 1"/>
              <p:cNvPicPr/>
              <p:nvPr/>
            </p:nvPicPr>
            <p:blipFill>
              <a:blip r:embed="rId3"/>
              <a:stretch>
                <a:fillRect/>
              </a:stretch>
            </p:blipFill>
            <p:spPr>
              <a:xfrm>
                <a:off x="2654640" y="1308600"/>
                <a:ext cx="5351040" cy="4075560"/>
              </a:xfrm>
              <a:prstGeom prst="rect">
                <a:avLst/>
              </a:prstGeom>
            </p:spPr>
          </p:pic>
        </mc:Fallback>
      </mc:AlternateContent>
    </p:spTree>
    <p:extLst>
      <p:ext uri="{BB962C8B-B14F-4D97-AF65-F5344CB8AC3E}">
        <p14:creationId xmlns:p14="http://schemas.microsoft.com/office/powerpoint/2010/main" val="232884536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body" idx="1"/>
          </p:nvPr>
        </p:nvSpPr>
        <p:spPr>
          <a:xfrm>
            <a:off x="304800" y="1493837"/>
            <a:ext cx="3429000" cy="4525963"/>
          </a:xfrm>
          <a:prstGeom prst="rect">
            <a:avLst/>
          </a:prstGeom>
        </p:spPr>
        <p:txBody>
          <a:bodyPr/>
          <a:lstStyle/>
          <a:p>
            <a:pPr marL="257175" lvl="0" indent="-257175">
              <a:spcBef>
                <a:spcPts val="400"/>
              </a:spcBef>
              <a:buClr>
                <a:srgbClr val="101141"/>
              </a:buClr>
              <a:buSzPct val="100000"/>
              <a:buFont typeface="Arial"/>
              <a:buChar char="•"/>
              <a:defRPr sz="1800"/>
            </a:pPr>
            <a:r>
              <a:t>Monolithic hypervisor</a:t>
            </a:r>
          </a:p>
          <a:p>
            <a:pPr marL="778668" lvl="1" indent="-321468">
              <a:spcBef>
                <a:spcPts val="400"/>
              </a:spcBef>
              <a:buFont typeface="Arial"/>
              <a:buChar char="•"/>
              <a:defRPr sz="1800"/>
            </a:pPr>
            <a:r>
              <a:t>Simpler than a modern kernel, but still complex</a:t>
            </a:r>
            <a:endParaRPr sz="1600"/>
          </a:p>
          <a:p>
            <a:pPr marL="778668" lvl="1" indent="-321468">
              <a:spcBef>
                <a:spcPts val="400"/>
              </a:spcBef>
              <a:buFont typeface="Arial"/>
              <a:buChar char="•"/>
              <a:defRPr sz="1800"/>
            </a:pPr>
            <a:r>
              <a:t>Contains its own drivers model</a:t>
            </a:r>
          </a:p>
        </p:txBody>
      </p:sp>
      <p:sp>
        <p:nvSpPr>
          <p:cNvPr id="122" name="Shape 122"/>
          <p:cNvSpPr/>
          <p:nvPr/>
        </p:nvSpPr>
        <p:spPr>
          <a:xfrm>
            <a:off x="152400" y="457200"/>
            <a:ext cx="75438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Monolithic versus Microkernelized</a:t>
            </a:r>
          </a:p>
        </p:txBody>
      </p:sp>
      <p:sp>
        <p:nvSpPr>
          <p:cNvPr id="123" name="Shape 123"/>
          <p:cNvSpPr/>
          <p:nvPr/>
        </p:nvSpPr>
        <p:spPr>
          <a:xfrm>
            <a:off x="152400" y="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Hypervisor</a:t>
            </a:r>
          </a:p>
        </p:txBody>
      </p:sp>
      <p:sp>
        <p:nvSpPr>
          <p:cNvPr id="124" name="Shape 124"/>
          <p:cNvSpPr/>
          <p:nvPr/>
        </p:nvSpPr>
        <p:spPr>
          <a:xfrm>
            <a:off x="4267200" y="1524000"/>
            <a:ext cx="41148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342900" lvl="0" indent="-342900">
              <a:spcBef>
                <a:spcPts val="400"/>
              </a:spcBef>
              <a:buClr>
                <a:srgbClr val="101141"/>
              </a:buClr>
              <a:buSzPct val="100000"/>
              <a:buFont typeface="Arial"/>
              <a:buChar char="•"/>
            </a:pPr>
            <a:r>
              <a:rPr>
                <a:latin typeface="Arial"/>
                <a:ea typeface="Arial"/>
                <a:cs typeface="Arial"/>
                <a:sym typeface="Arial"/>
              </a:rPr>
              <a:t>Microkernelized hypervisor</a:t>
            </a:r>
          </a:p>
          <a:p>
            <a:pPr marL="457200" lvl="1" indent="0">
              <a:buSzPct val="100000"/>
              <a:buFont typeface="Helvetica"/>
              <a:buChar char="▪"/>
            </a:pPr>
            <a:r>
              <a:rPr>
                <a:latin typeface="Arial"/>
                <a:ea typeface="Arial"/>
                <a:cs typeface="Arial"/>
                <a:sym typeface="Arial"/>
              </a:rPr>
              <a:t> Simple partitioning functionality</a:t>
            </a:r>
          </a:p>
          <a:p>
            <a:pPr marL="457200" lvl="1" indent="0">
              <a:buSzPct val="100000"/>
              <a:buFont typeface="Helvetica"/>
              <a:buChar char="▪"/>
            </a:pPr>
            <a:r>
              <a:rPr>
                <a:latin typeface="Arial"/>
                <a:ea typeface="Arial"/>
                <a:cs typeface="Arial"/>
                <a:sym typeface="Arial"/>
              </a:rPr>
              <a:t> Increase reliability and minimize lowest level of the TCB</a:t>
            </a:r>
          </a:p>
          <a:p>
            <a:pPr marL="457200" lvl="1" indent="0">
              <a:buSzPct val="100000"/>
              <a:buFont typeface="Helvetica"/>
              <a:buChar char="▪"/>
            </a:pPr>
            <a:r>
              <a:rPr>
                <a:latin typeface="Arial"/>
                <a:ea typeface="Arial"/>
                <a:cs typeface="Arial"/>
                <a:sym typeface="Arial"/>
              </a:rPr>
              <a:t> No third-party code</a:t>
            </a:r>
          </a:p>
          <a:p>
            <a:pPr marL="457200" lvl="1" indent="0">
              <a:buSzPct val="100000"/>
              <a:buFont typeface="Helvetica"/>
              <a:buChar char="▪"/>
            </a:pPr>
            <a:r>
              <a:rPr>
                <a:latin typeface="Arial"/>
                <a:ea typeface="Arial"/>
                <a:cs typeface="Arial"/>
                <a:sym typeface="Arial"/>
              </a:rPr>
              <a:t> Drivers run within guests</a:t>
            </a:r>
          </a:p>
        </p:txBody>
      </p:sp>
      <p:pic>
        <p:nvPicPr>
          <p:cNvPr id="125" name="image9.png"/>
          <p:cNvPicPr/>
          <p:nvPr/>
        </p:nvPicPr>
        <p:blipFill>
          <a:blip r:embed="rId2"/>
          <a:stretch>
            <a:fillRect/>
          </a:stretch>
        </p:blipFill>
        <p:spPr>
          <a:xfrm>
            <a:off x="762000" y="3581400"/>
            <a:ext cx="7543800" cy="2743200"/>
          </a:xfrm>
          <a:prstGeom prst="rect">
            <a:avLst/>
          </a:prstGeom>
          <a:ln w="12700">
            <a:miter lim="400000"/>
          </a:ln>
        </p:spPr>
      </p:pic>
      <p:sp>
        <p:nvSpPr>
          <p:cNvPr id="126" name="Shape 12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25</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626120" y="1415160"/>
              <a:ext cx="6503400" cy="4361400"/>
            </p14:xfrm>
          </p:contentPart>
        </mc:Choice>
        <mc:Fallback xmlns="">
          <p:pic>
            <p:nvPicPr>
              <p:cNvPr id="2" name="Ink 1"/>
              <p:cNvPicPr/>
              <p:nvPr/>
            </p:nvPicPr>
            <p:blipFill>
              <a:blip r:embed="rId4"/>
              <a:stretch>
                <a:fillRect/>
              </a:stretch>
            </p:blipFill>
            <p:spPr>
              <a:xfrm>
                <a:off x="1619280" y="1407960"/>
                <a:ext cx="6514920" cy="4375080"/>
              </a:xfrm>
              <a:prstGeom prst="rect">
                <a:avLst/>
              </a:prstGeom>
            </p:spPr>
          </p:pic>
        </mc:Fallback>
      </mc:AlternateContent>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body" idx="1"/>
          </p:nvPr>
        </p:nvSpPr>
        <p:spPr>
          <a:xfrm>
            <a:off x="304800" y="1493837"/>
            <a:ext cx="8229600" cy="4525963"/>
          </a:xfrm>
          <a:prstGeom prst="rect">
            <a:avLst/>
          </a:prstGeom>
        </p:spPr>
        <p:txBody>
          <a:bodyPr/>
          <a:lstStyle/>
          <a:p>
            <a:pPr lvl="0">
              <a:buClr>
                <a:srgbClr val="101141"/>
              </a:buClr>
              <a:buSzPct val="100000"/>
              <a:buFont typeface="Arial"/>
              <a:buChar char="•"/>
              <a:defRPr sz="1800"/>
            </a:pPr>
            <a:r>
              <a:rPr sz="2400"/>
              <a:t>VMM or Hypervisor provides a virtual view of CPU to VMs.</a:t>
            </a:r>
          </a:p>
          <a:p>
            <a:pPr lvl="0">
              <a:buClr>
                <a:srgbClr val="101141"/>
              </a:buClr>
              <a:buSzPct val="100000"/>
              <a:buFont typeface="Arial"/>
              <a:buChar char="•"/>
              <a:defRPr sz="1800"/>
            </a:pPr>
            <a:r>
              <a:rPr sz="2400"/>
              <a:t>In multi processing, CPU is alloted to the different processes in form of time slices by the OS.</a:t>
            </a:r>
          </a:p>
          <a:p>
            <a:pPr lvl="0">
              <a:buClr>
                <a:srgbClr val="101141"/>
              </a:buClr>
              <a:buSzPct val="100000"/>
              <a:buFont typeface="Arial"/>
              <a:buChar char="•"/>
              <a:defRPr sz="1800"/>
            </a:pPr>
            <a:r>
              <a:rPr sz="2400"/>
              <a:t>Similarly VMM or Hypervisor allots CPU to different VMs.</a:t>
            </a:r>
          </a:p>
        </p:txBody>
      </p:sp>
      <p:sp>
        <p:nvSpPr>
          <p:cNvPr id="133" name="Shape 133"/>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CPU Sharing</a:t>
            </a:r>
          </a:p>
        </p:txBody>
      </p:sp>
      <p:pic>
        <p:nvPicPr>
          <p:cNvPr id="134" name="image10.png"/>
          <p:cNvPicPr/>
          <p:nvPr/>
        </p:nvPicPr>
        <p:blipFill>
          <a:blip r:embed="rId2"/>
          <a:stretch>
            <a:fillRect/>
          </a:stretch>
        </p:blipFill>
        <p:spPr>
          <a:xfrm>
            <a:off x="1143000" y="3581400"/>
            <a:ext cx="6553200" cy="2686050"/>
          </a:xfrm>
          <a:prstGeom prst="rect">
            <a:avLst/>
          </a:prstGeom>
          <a:ln w="12700">
            <a:miter lim="400000"/>
          </a:ln>
        </p:spPr>
      </p:pic>
      <p:sp>
        <p:nvSpPr>
          <p:cNvPr id="135" name="Shape 13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26</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75480" y="1217160"/>
              <a:ext cx="5086440" cy="1899720"/>
            </p14:xfrm>
          </p:contentPart>
        </mc:Choice>
        <mc:Fallback xmlns="">
          <p:pic>
            <p:nvPicPr>
              <p:cNvPr id="2" name="Ink 1"/>
              <p:cNvPicPr/>
              <p:nvPr/>
            </p:nvPicPr>
            <p:blipFill>
              <a:blip r:embed="rId4"/>
              <a:stretch>
                <a:fillRect/>
              </a:stretch>
            </p:blipFill>
            <p:spPr>
              <a:xfrm>
                <a:off x="1268280" y="1210680"/>
                <a:ext cx="5098680" cy="1911240"/>
              </a:xfrm>
              <a:prstGeom prst="rect">
                <a:avLst/>
              </a:prstGeom>
            </p:spPr>
          </p:pic>
        </mc:Fallback>
      </mc:AlternateContent>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body" idx="1"/>
          </p:nvPr>
        </p:nvSpPr>
        <p:spPr>
          <a:xfrm>
            <a:off x="304800" y="1493837"/>
            <a:ext cx="8229600" cy="4525963"/>
          </a:xfrm>
          <a:prstGeom prst="rect">
            <a:avLst/>
          </a:prstGeom>
        </p:spPr>
        <p:txBody>
          <a:bodyPr/>
          <a:lstStyle/>
          <a:p>
            <a:pPr lvl="0">
              <a:buClr>
                <a:srgbClr val="101141"/>
              </a:buClr>
              <a:buSzPct val="100000"/>
              <a:buFont typeface="Arial"/>
              <a:buChar char="•"/>
              <a:defRPr sz="1800"/>
            </a:pPr>
            <a:r>
              <a:rPr sz="2400"/>
              <a:t>In Multiprogramming there is a single level of indirection maintained by Kernel.</a:t>
            </a:r>
          </a:p>
          <a:p>
            <a:pPr lvl="0">
              <a:buClr>
                <a:srgbClr val="101141"/>
              </a:buClr>
              <a:buSzPct val="100000"/>
              <a:buFont typeface="Arial"/>
              <a:buChar char="•"/>
              <a:defRPr sz="1800"/>
            </a:pPr>
            <a:r>
              <a:rPr sz="2400"/>
              <a:t>In case of Virtual Machines there is one more level of indirection maintained by VMM </a:t>
            </a:r>
          </a:p>
        </p:txBody>
      </p:sp>
      <p:sp>
        <p:nvSpPr>
          <p:cNvPr id="138" name="Shape 138"/>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Memory Sharing</a:t>
            </a:r>
          </a:p>
        </p:txBody>
      </p:sp>
      <p:pic>
        <p:nvPicPr>
          <p:cNvPr id="139" name="image11.png"/>
          <p:cNvPicPr/>
          <p:nvPr/>
        </p:nvPicPr>
        <p:blipFill>
          <a:blip r:embed="rId2"/>
          <a:stretch>
            <a:fillRect/>
          </a:stretch>
        </p:blipFill>
        <p:spPr>
          <a:xfrm>
            <a:off x="381000" y="3124200"/>
            <a:ext cx="7858125" cy="3352800"/>
          </a:xfrm>
          <a:prstGeom prst="rect">
            <a:avLst/>
          </a:prstGeom>
          <a:ln w="12700">
            <a:miter lim="400000"/>
          </a:ln>
        </p:spPr>
      </p:pic>
      <p:sp>
        <p:nvSpPr>
          <p:cNvPr id="140" name="Shape 14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27</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234840" y="3393720"/>
              <a:ext cx="2592360" cy="2823120"/>
            </p14:xfrm>
          </p:contentPart>
        </mc:Choice>
        <mc:Fallback xmlns="">
          <p:pic>
            <p:nvPicPr>
              <p:cNvPr id="2" name="Ink 1"/>
              <p:cNvPicPr/>
              <p:nvPr/>
            </p:nvPicPr>
            <p:blipFill>
              <a:blip r:embed="rId4"/>
              <a:stretch>
                <a:fillRect/>
              </a:stretch>
            </p:blipFill>
            <p:spPr>
              <a:xfrm>
                <a:off x="6230880" y="3384720"/>
                <a:ext cx="2606760" cy="2838600"/>
              </a:xfrm>
              <a:prstGeom prst="rect">
                <a:avLst/>
              </a:prstGeom>
            </p:spPr>
          </p:pic>
        </mc:Fallback>
      </mc:AlternateContent>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body" idx="1"/>
          </p:nvPr>
        </p:nvSpPr>
        <p:spPr>
          <a:xfrm>
            <a:off x="304800" y="1493837"/>
            <a:ext cx="8229600" cy="4525963"/>
          </a:xfrm>
          <a:prstGeom prst="rect">
            <a:avLst/>
          </a:prstGeom>
        </p:spPr>
        <p:txBody>
          <a:bodyPr/>
          <a:lstStyle/>
          <a:p>
            <a:pPr lvl="0">
              <a:buClr>
                <a:srgbClr val="101141"/>
              </a:buClr>
              <a:buSzPct val="100000"/>
              <a:buFont typeface="Arial"/>
              <a:buChar char="•"/>
              <a:defRPr sz="1800"/>
            </a:pPr>
            <a:r>
              <a:rPr sz="2400"/>
              <a:t>Device needs to use Physical Memory location.</a:t>
            </a:r>
          </a:p>
          <a:p>
            <a:pPr lvl="0">
              <a:buClr>
                <a:srgbClr val="101141"/>
              </a:buClr>
              <a:buSzPct val="100000"/>
              <a:buFont typeface="Arial"/>
              <a:buChar char="•"/>
              <a:defRPr sz="1800"/>
            </a:pPr>
            <a:r>
              <a:rPr sz="2400"/>
              <a:t>In a virtualized environment, the kernel is running in a hypervisor-provided virtual address space</a:t>
            </a:r>
          </a:p>
          <a:p>
            <a:pPr lvl="0">
              <a:buClr>
                <a:srgbClr val="101141"/>
              </a:buClr>
              <a:buSzPct val="100000"/>
              <a:buFont typeface="Arial"/>
              <a:buChar char="•"/>
              <a:defRPr sz="1800"/>
            </a:pPr>
            <a:r>
              <a:rPr sz="2400"/>
              <a:t>Allowing the guest kernel to convey an arbitrary location to device for writing is a serious security hole</a:t>
            </a:r>
          </a:p>
          <a:p>
            <a:pPr lvl="0">
              <a:buClr>
                <a:srgbClr val="101141"/>
              </a:buClr>
              <a:buSzPct val="100000"/>
              <a:buFont typeface="Arial"/>
              <a:buChar char="•"/>
              <a:defRPr sz="1800"/>
            </a:pPr>
            <a:r>
              <a:rPr sz="2400"/>
              <a:t>Each device defines its own protocol for talking to drivers</a:t>
            </a:r>
          </a:p>
        </p:txBody>
      </p:sp>
      <p:sp>
        <p:nvSpPr>
          <p:cNvPr id="143" name="Shape 143"/>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IO Sharing</a:t>
            </a:r>
          </a:p>
        </p:txBody>
      </p:sp>
      <p:sp>
        <p:nvSpPr>
          <p:cNvPr id="144" name="Shape 14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28</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46400" y="1581840"/>
              <a:ext cx="7407360" cy="2686320"/>
            </p14:xfrm>
          </p:contentPart>
        </mc:Choice>
        <mc:Fallback xmlns="">
          <p:pic>
            <p:nvPicPr>
              <p:cNvPr id="2" name="Ink 1"/>
              <p:cNvPicPr/>
              <p:nvPr/>
            </p:nvPicPr>
            <p:blipFill>
              <a:blip r:embed="rId3"/>
              <a:stretch>
                <a:fillRect/>
              </a:stretch>
            </p:blipFill>
            <p:spPr>
              <a:xfrm>
                <a:off x="439560" y="1573200"/>
                <a:ext cx="7418880" cy="2701800"/>
              </a:xfrm>
              <a:prstGeom prst="rect">
                <a:avLst/>
              </a:prstGeom>
            </p:spPr>
          </p:pic>
        </mc:Fallback>
      </mc:AlternateContent>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Approaches for Virtualization</a:t>
            </a:r>
          </a:p>
        </p:txBody>
      </p:sp>
      <p:sp>
        <p:nvSpPr>
          <p:cNvPr id="156" name="Shape 15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29</a:t>
            </a:fld>
            <a:endParaRPr sz="1200">
              <a:solidFill>
                <a:srgbClr val="888888"/>
              </a:solidFill>
            </a:endParaRPr>
          </a:p>
        </p:txBody>
      </p:sp>
      <p:pic>
        <p:nvPicPr>
          <p:cNvPr id="1026" name="Picture 2" descr="http://image.slidesharecdn.com/xen-expert-days2356/95/xen-expert-days-13-728.jpg?cb=12712717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27" y="1339850"/>
            <a:ext cx="6934200" cy="5200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177200" y="2371320"/>
              <a:ext cx="6419520" cy="2745360"/>
            </p14:xfrm>
          </p:contentPart>
        </mc:Choice>
        <mc:Fallback xmlns="">
          <p:pic>
            <p:nvPicPr>
              <p:cNvPr id="2" name="Ink 1"/>
              <p:cNvPicPr/>
              <p:nvPr/>
            </p:nvPicPr>
            <p:blipFill>
              <a:blip r:embed="rId5"/>
              <a:stretch>
                <a:fillRect/>
              </a:stretch>
            </p:blipFill>
            <p:spPr>
              <a:xfrm>
                <a:off x="1169280" y="2365560"/>
                <a:ext cx="6431760" cy="2756880"/>
              </a:xfrm>
              <a:prstGeom prst="rect">
                <a:avLst/>
              </a:prstGeom>
            </p:spPr>
          </p:pic>
        </mc:Fallback>
      </mc:AlternateContent>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130F9B4D-CD19-17D7-1BB4-E4081A59587C}"/>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Overview</a:t>
            </a:r>
          </a:p>
        </p:txBody>
      </p:sp>
      <p:pic>
        <p:nvPicPr>
          <p:cNvPr id="5122" name="Picture 2">
            <a:extLst>
              <a:ext uri="{FF2B5EF4-FFF2-40B4-BE49-F238E27FC236}">
                <a16:creationId xmlns:a16="http://schemas.microsoft.com/office/drawing/2014/main" id="{B2B7B2BE-C0F0-45DD-B91E-77E424E8E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720" y="2171880"/>
            <a:ext cx="7050240" cy="3196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185485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body" idx="1"/>
          </p:nvPr>
        </p:nvSpPr>
        <p:spPr>
          <a:xfrm>
            <a:off x="304800" y="1493837"/>
            <a:ext cx="8229600" cy="4525963"/>
          </a:xfrm>
          <a:prstGeom prst="rect">
            <a:avLst/>
          </a:prstGeom>
        </p:spPr>
        <p:txBody>
          <a:bodyPr/>
          <a:lstStyle/>
          <a:p>
            <a:pPr lvl="0">
              <a:buClr>
                <a:srgbClr val="101141"/>
              </a:buClr>
              <a:buSzPct val="100000"/>
              <a:buFont typeface="Helvetica"/>
              <a:buChar char="❑"/>
              <a:defRPr sz="1800"/>
            </a:pPr>
            <a:r>
              <a:rPr sz="2400"/>
              <a:t>Full virtualization</a:t>
            </a:r>
          </a:p>
          <a:p>
            <a:pPr lvl="0">
              <a:buClr>
                <a:srgbClr val="101141"/>
              </a:buClr>
              <a:buSzPct val="100000"/>
              <a:buFont typeface="Arial"/>
              <a:buChar char="•"/>
              <a:defRPr sz="1800"/>
            </a:pPr>
            <a:r>
              <a:rPr sz="2400"/>
              <a:t>In its basic form known as “full virtualization” the hypervisor provides a fully emulated machine in which an operating system can run. VMWare is a good example. </a:t>
            </a:r>
          </a:p>
          <a:p>
            <a:pPr lvl="0">
              <a:buClr>
                <a:srgbClr val="101141"/>
              </a:buClr>
              <a:buSzPct val="100000"/>
              <a:buFont typeface="Arial"/>
              <a:buChar char="•"/>
              <a:defRPr sz="1800"/>
            </a:pPr>
            <a:r>
              <a:rPr sz="2400"/>
              <a:t>The biggest advantage to this approach is its flexibility: one could run a RISC-based OS as a guest on an Intel-based host. </a:t>
            </a:r>
          </a:p>
          <a:p>
            <a:pPr lvl="0">
              <a:buClr>
                <a:srgbClr val="101141"/>
              </a:buClr>
              <a:buSzPct val="100000"/>
              <a:buFont typeface="Arial"/>
              <a:buChar char="•"/>
              <a:defRPr sz="1800"/>
            </a:pPr>
            <a:r>
              <a:rPr sz="2400"/>
              <a:t>While this is an obvious approach, there are significant performance problems in trying to emulate a complete set of hardware in software. </a:t>
            </a:r>
          </a:p>
        </p:txBody>
      </p:sp>
      <p:sp>
        <p:nvSpPr>
          <p:cNvPr id="147" name="Shape 147"/>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lang="en-IN" sz="3600" b="1" spc="-200" dirty="0"/>
              <a:t>Full </a:t>
            </a:r>
            <a:r>
              <a:rPr sz="3600" b="1" spc="-200" dirty="0"/>
              <a:t>Virtualization</a:t>
            </a:r>
          </a:p>
        </p:txBody>
      </p:sp>
      <p:sp>
        <p:nvSpPr>
          <p:cNvPr id="148" name="Shape 14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30</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54440" y="2279160"/>
              <a:ext cx="4854600" cy="3127320"/>
            </p14:xfrm>
          </p:contentPart>
        </mc:Choice>
        <mc:Fallback xmlns="">
          <p:pic>
            <p:nvPicPr>
              <p:cNvPr id="2" name="Ink 1"/>
              <p:cNvPicPr/>
              <p:nvPr/>
            </p:nvPicPr>
            <p:blipFill>
              <a:blip r:embed="rId3"/>
              <a:stretch>
                <a:fillRect/>
              </a:stretch>
            </p:blipFill>
            <p:spPr>
              <a:xfrm>
                <a:off x="1948320" y="2272680"/>
                <a:ext cx="4866480" cy="3141360"/>
              </a:xfrm>
              <a:prstGeom prst="rect">
                <a:avLst/>
              </a:prstGeom>
            </p:spPr>
          </p:pic>
        </mc:Fallback>
      </mc:AlternateContent>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AE501197-8772-F320-1968-3593333FA09A}"/>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VM Implementation Techniques</a:t>
            </a:r>
            <a:br>
              <a:rPr lang="en-IN" altLang="en-US"/>
            </a:br>
            <a:endParaRPr lang="en-IN" altLang="en-US"/>
          </a:p>
        </p:txBody>
      </p:sp>
      <p:sp>
        <p:nvSpPr>
          <p:cNvPr id="30722" name="Rectangle 2">
            <a:extLst>
              <a:ext uri="{FF2B5EF4-FFF2-40B4-BE49-F238E27FC236}">
                <a16:creationId xmlns:a16="http://schemas.microsoft.com/office/drawing/2014/main" id="{BFE47004-0B1D-6332-FF5F-17E7C482CD7A}"/>
              </a:ext>
            </a:extLst>
          </p:cNvPr>
          <p:cNvSpPr>
            <a:spLocks noGrp="1" noChangeArrowheads="1"/>
          </p:cNvSpPr>
          <p:nvPr>
            <p:ph type="body" idx="4294967295"/>
          </p:nvPr>
        </p:nvSpPr>
        <p:spPr>
          <a:xfrm>
            <a:off x="456481" y="2098441"/>
            <a:ext cx="8229600" cy="2982240"/>
          </a:xfrm>
          <a:ln/>
        </p:spPr>
        <p:txBody>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Binary Translation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Paravirtualization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Hardware Supported Virtualization</a:t>
            </a:r>
          </a:p>
        </p:txBody>
      </p:sp>
    </p:spTree>
    <p:extLst>
      <p:ext uri="{BB962C8B-B14F-4D97-AF65-F5344CB8AC3E}">
        <p14:creationId xmlns:p14="http://schemas.microsoft.com/office/powerpoint/2010/main" val="32257323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3517B89C-FD89-4DAD-4FAB-64B860C37ABB}"/>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Binary Translation</a:t>
            </a:r>
          </a:p>
        </p:txBody>
      </p:sp>
      <p:sp>
        <p:nvSpPr>
          <p:cNvPr id="31746" name="Rectangle 2">
            <a:extLst>
              <a:ext uri="{FF2B5EF4-FFF2-40B4-BE49-F238E27FC236}">
                <a16:creationId xmlns:a16="http://schemas.microsoft.com/office/drawing/2014/main" id="{1CA9B5F8-6CC8-A97F-FD40-41F6E019A257}"/>
              </a:ext>
            </a:extLst>
          </p:cNvPr>
          <p:cNvSpPr>
            <a:spLocks noGrp="1" noChangeArrowheads="1"/>
          </p:cNvSpPr>
          <p:nvPr>
            <p:ph type="body" idx="4294967295"/>
          </p:nvPr>
        </p:nvSpPr>
        <p:spPr>
          <a:xfrm>
            <a:off x="456481" y="2098441"/>
            <a:ext cx="8229600" cy="2982240"/>
          </a:xfrm>
          <a:ln/>
        </p:spPr>
        <p:txBody>
          <a:bodyPr>
            <a:normAutofit fontScale="775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Used in VMWare</a:t>
            </a:r>
          </a:p>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Binary image of OS is manipulated at the runtime.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Privileged instructions are rewritten to point to their emulated versions.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Performance from this approach is not ideal particularly when doing anything I/O intensive.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Caching of the locations of unsafe instructions can speed Up</a:t>
            </a:r>
          </a:p>
        </p:txBody>
      </p:sp>
    </p:spTree>
    <p:extLst>
      <p:ext uri="{BB962C8B-B14F-4D97-AF65-F5344CB8AC3E}">
        <p14:creationId xmlns:p14="http://schemas.microsoft.com/office/powerpoint/2010/main" val="41243079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E3CD6C7C-7FE1-18EE-52AA-ACD42F65B6DE}"/>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Paravirtualization</a:t>
            </a:r>
          </a:p>
        </p:txBody>
      </p:sp>
      <p:sp>
        <p:nvSpPr>
          <p:cNvPr id="32770" name="Rectangle 2">
            <a:extLst>
              <a:ext uri="{FF2B5EF4-FFF2-40B4-BE49-F238E27FC236}">
                <a16:creationId xmlns:a16="http://schemas.microsoft.com/office/drawing/2014/main" id="{9FBD6A2C-BC08-A616-51BC-2544424DE4D4}"/>
              </a:ext>
            </a:extLst>
          </p:cNvPr>
          <p:cNvSpPr>
            <a:spLocks noGrp="1" noChangeArrowheads="1"/>
          </p:cNvSpPr>
          <p:nvPr>
            <p:ph type="body" idx="4294967295"/>
          </p:nvPr>
        </p:nvSpPr>
        <p:spPr>
          <a:xfrm>
            <a:off x="86401" y="2130121"/>
            <a:ext cx="8229600" cy="2982240"/>
          </a:xfrm>
          <a:ln/>
        </p:spPr>
        <p:txBody>
          <a:bodyPr lIns="45719" tIns="11290" rIns="45719">
            <a:normAutofit/>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Used in XEN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 Make OS aware of underlying Virtualization env.</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 OS's code is manipulated.</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Important system calls are changed to point to the implementation provided by the VMM</a:t>
            </a:r>
            <a:r>
              <a:rPr lang="en-IN" altLang="en-US" sz="907"/>
              <a:t>.</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IN" altLang="en-US" sz="726"/>
          </a:p>
        </p:txBody>
      </p:sp>
    </p:spTree>
    <p:extLst>
      <p:ext uri="{BB962C8B-B14F-4D97-AF65-F5344CB8AC3E}">
        <p14:creationId xmlns:p14="http://schemas.microsoft.com/office/powerpoint/2010/main" val="5234390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068019A2-285C-B86C-5DA2-1D55B769D683}"/>
              </a:ext>
            </a:extLst>
          </p:cNvPr>
          <p:cNvSpPr>
            <a:spLocks noGrp="1" noChangeArrowheads="1"/>
          </p:cNvSpPr>
          <p:nvPr>
            <p:ph type="title" idx="4294967295"/>
          </p:nvPr>
        </p:nvSpPr>
        <p:spPr>
          <a:xfrm>
            <a:off x="456481" y="1053000"/>
            <a:ext cx="6367680" cy="84960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HW Supported Virtualization</a:t>
            </a:r>
          </a:p>
        </p:txBody>
      </p:sp>
      <p:sp>
        <p:nvSpPr>
          <p:cNvPr id="33794" name="Rectangle 2">
            <a:extLst>
              <a:ext uri="{FF2B5EF4-FFF2-40B4-BE49-F238E27FC236}">
                <a16:creationId xmlns:a16="http://schemas.microsoft.com/office/drawing/2014/main" id="{1C616E68-6D78-6C69-0737-0EC78384DD8E}"/>
              </a:ext>
            </a:extLst>
          </p:cNvPr>
          <p:cNvSpPr>
            <a:spLocks noGrp="1" noChangeArrowheads="1"/>
          </p:cNvSpPr>
          <p:nvPr>
            <p:ph type="body" idx="4294967295"/>
          </p:nvPr>
        </p:nvSpPr>
        <p:spPr>
          <a:xfrm>
            <a:off x="70561" y="2181961"/>
            <a:ext cx="8229600" cy="2982240"/>
          </a:xfrm>
          <a:ln/>
        </p:spPr>
        <p:txBody>
          <a:bodyPr lIns="45719" tIns="9677" rIns="45719">
            <a:normAutofit/>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089"/>
              <a:t>Added new instructions which makes Virtualization considerably easier for x86.</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089"/>
              <a:t>Intel – IVT(Intel Virtualization Technology)</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089"/>
              <a:t> AMD – introduced AMD-V</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089"/>
              <a:t>OS stays in its original privilege level 0.</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089"/>
              <a:t>Attempts to access the hardware directly are caught and passed to VMM.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089"/>
              <a:t>In other words a new privilege ring is setup for the VMM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IN" altLang="en-US" sz="907"/>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IN" altLang="en-US" sz="907"/>
          </a:p>
        </p:txBody>
      </p:sp>
    </p:spTree>
    <p:extLst>
      <p:ext uri="{BB962C8B-B14F-4D97-AF65-F5344CB8AC3E}">
        <p14:creationId xmlns:p14="http://schemas.microsoft.com/office/powerpoint/2010/main" val="39057925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FBD30671-B230-184A-26F7-1912496420A5}"/>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XEN</a:t>
            </a:r>
          </a:p>
        </p:txBody>
      </p:sp>
      <p:sp>
        <p:nvSpPr>
          <p:cNvPr id="34818" name="Rectangle 2">
            <a:extLst>
              <a:ext uri="{FF2B5EF4-FFF2-40B4-BE49-F238E27FC236}">
                <a16:creationId xmlns:a16="http://schemas.microsoft.com/office/drawing/2014/main" id="{F4552A1E-8059-877E-B87A-76DD9F1DDFB7}"/>
              </a:ext>
            </a:extLst>
          </p:cNvPr>
          <p:cNvSpPr>
            <a:spLocks noGrp="1" noChangeArrowheads="1"/>
          </p:cNvSpPr>
          <p:nvPr>
            <p:ph type="body" idx="4294967295"/>
          </p:nvPr>
        </p:nvSpPr>
        <p:spPr>
          <a:xfrm>
            <a:off x="456481" y="2098441"/>
            <a:ext cx="8229600" cy="2982240"/>
          </a:xfrm>
          <a:ln/>
        </p:spPr>
        <p:txBody>
          <a:bodyPr>
            <a:normAutofit fontScale="850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XEN Domains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CPU Sharing</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Hyper Calls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Memory Sharing</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IO Sharing</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XEN Split Driver Technique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IO Ring</a:t>
            </a:r>
          </a:p>
        </p:txBody>
      </p:sp>
    </p:spTree>
    <p:extLst>
      <p:ext uri="{BB962C8B-B14F-4D97-AF65-F5344CB8AC3E}">
        <p14:creationId xmlns:p14="http://schemas.microsoft.com/office/powerpoint/2010/main" val="22981572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64C81869-5033-FF92-C56F-8D1A6706E60F}"/>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XEN Domains</a:t>
            </a:r>
          </a:p>
        </p:txBody>
      </p:sp>
      <p:sp>
        <p:nvSpPr>
          <p:cNvPr id="35842" name="Rectangle 2">
            <a:extLst>
              <a:ext uri="{FF2B5EF4-FFF2-40B4-BE49-F238E27FC236}">
                <a16:creationId xmlns:a16="http://schemas.microsoft.com/office/drawing/2014/main" id="{0107E0B4-BDB6-D859-B103-DBD2CCC7F42F}"/>
              </a:ext>
            </a:extLst>
          </p:cNvPr>
          <p:cNvSpPr>
            <a:spLocks noGrp="1" noChangeArrowheads="1"/>
          </p:cNvSpPr>
          <p:nvPr>
            <p:ph type="body" idx="4294967295"/>
          </p:nvPr>
        </p:nvSpPr>
        <p:spPr>
          <a:xfrm>
            <a:off x="456481" y="2098441"/>
            <a:ext cx="8229600" cy="2982240"/>
          </a:xfrm>
          <a:ln/>
        </p:spPr>
        <p:txBody>
          <a:bodyPr lIns="45719" tIns="11290" rIns="45719">
            <a:normAutofit/>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Xen runs guests in environments known as domains which encapsulate a</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complete running virtual environment</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There are two types pf Domains: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DomU -the “U” stands for unprivileged.</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Guest OSs run in this domain.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 Dom0 has elevated privileges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Provides device drivers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Provides tools/mechanisms to configure Virtualization environment</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IN" altLang="en-US" sz="1179"/>
          </a:p>
        </p:txBody>
      </p:sp>
      <p:pic>
        <p:nvPicPr>
          <p:cNvPr id="35843" name="Picture 3">
            <a:extLst>
              <a:ext uri="{FF2B5EF4-FFF2-40B4-BE49-F238E27FC236}">
                <a16:creationId xmlns:a16="http://schemas.microsoft.com/office/drawing/2014/main" id="{A1B9EF46-3E2E-D2E5-0C88-4DC28FB26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681" y="4356360"/>
            <a:ext cx="3032640" cy="1313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562593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A3585C6B-B314-1BAD-4EF3-8474F742E3B7}"/>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CPU Sharing</a:t>
            </a:r>
            <a:br>
              <a:rPr lang="en-IN" altLang="en-US"/>
            </a:br>
            <a:endParaRPr lang="en-IN" altLang="en-US"/>
          </a:p>
        </p:txBody>
      </p:sp>
      <p:pic>
        <p:nvPicPr>
          <p:cNvPr id="36866" name="Picture 2">
            <a:extLst>
              <a:ext uri="{FF2B5EF4-FFF2-40B4-BE49-F238E27FC236}">
                <a16:creationId xmlns:a16="http://schemas.microsoft.com/office/drawing/2014/main" id="{8A146228-D936-13DC-07E2-8CB47DCAC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481" y="2156040"/>
            <a:ext cx="5572800" cy="354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841636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82A953FC-F4F7-6C73-F2DB-6B8C7E430E55}"/>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XEN Hypercall</a:t>
            </a:r>
          </a:p>
        </p:txBody>
      </p:sp>
      <p:pic>
        <p:nvPicPr>
          <p:cNvPr id="38914" name="Picture 2">
            <a:extLst>
              <a:ext uri="{FF2B5EF4-FFF2-40B4-BE49-F238E27FC236}">
                <a16:creationId xmlns:a16="http://schemas.microsoft.com/office/drawing/2014/main" id="{0E1511D5-D495-A18C-160C-4F3E525DD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00" y="2297161"/>
            <a:ext cx="5546880" cy="324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783002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2FD0BCAE-9708-E67D-0EE9-88247629B5E3}"/>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Memory Sharing</a:t>
            </a:r>
          </a:p>
        </p:txBody>
      </p:sp>
      <p:pic>
        <p:nvPicPr>
          <p:cNvPr id="39938" name="Picture 2">
            <a:extLst>
              <a:ext uri="{FF2B5EF4-FFF2-40B4-BE49-F238E27FC236}">
                <a16:creationId xmlns:a16="http://schemas.microsoft.com/office/drawing/2014/main" id="{F6991CF1-267D-B5F6-204B-CDCA27A08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61" y="2035080"/>
            <a:ext cx="6026400" cy="36806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167086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a:extLst>
              <a:ext uri="{FF2B5EF4-FFF2-40B4-BE49-F238E27FC236}">
                <a16:creationId xmlns:a16="http://schemas.microsoft.com/office/drawing/2014/main" id="{194530AA-03CE-60CA-BEA1-5CE70B0285B7}"/>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Introduction</a:t>
            </a:r>
          </a:p>
        </p:txBody>
      </p:sp>
      <p:sp>
        <p:nvSpPr>
          <p:cNvPr id="37890" name="Rectangle 2">
            <a:extLst>
              <a:ext uri="{FF2B5EF4-FFF2-40B4-BE49-F238E27FC236}">
                <a16:creationId xmlns:a16="http://schemas.microsoft.com/office/drawing/2014/main" id="{4B783D1F-5E2B-30DC-ED75-8D1C56AFE792}"/>
              </a:ext>
            </a:extLst>
          </p:cNvPr>
          <p:cNvSpPr>
            <a:spLocks noGrp="1" noChangeArrowheads="1"/>
          </p:cNvSpPr>
          <p:nvPr>
            <p:ph type="body" idx="4294967295"/>
          </p:nvPr>
        </p:nvSpPr>
        <p:spPr>
          <a:xfrm>
            <a:off x="456481" y="2098441"/>
            <a:ext cx="8229600" cy="2982240"/>
          </a:xfrm>
          <a:ln/>
        </p:spPr>
        <p:txBody>
          <a:bodyPr>
            <a:normAutofit fontScale="55000" lnSpcReduction="20000"/>
          </a:bodyPr>
          <a:lstStyle/>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Virtualization is the simulation of the software and/or</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hardware upon which other software runs. This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simulated environment is called virtual machine. Each</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VM can run its own operating systems and</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applications as if it were in a physical machine. So It is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way to run multiple operating systems on the same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hardware at the same time.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For e.g., Windows and Linux both can run on the same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laptop at the same time</a:t>
            </a:r>
          </a:p>
        </p:txBody>
      </p:sp>
    </p:spTree>
    <p:extLst>
      <p:ext uri="{BB962C8B-B14F-4D97-AF65-F5344CB8AC3E}">
        <p14:creationId xmlns:p14="http://schemas.microsoft.com/office/powerpoint/2010/main" val="39871530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C490A89F-14C7-F881-7D39-E6984F8C61D9}"/>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IO Sharing</a:t>
            </a:r>
          </a:p>
        </p:txBody>
      </p:sp>
      <p:sp>
        <p:nvSpPr>
          <p:cNvPr id="40962" name="Rectangle 2">
            <a:extLst>
              <a:ext uri="{FF2B5EF4-FFF2-40B4-BE49-F238E27FC236}">
                <a16:creationId xmlns:a16="http://schemas.microsoft.com/office/drawing/2014/main" id="{0EE1A9B4-43AA-BDCD-8C49-009E9BB07D0A}"/>
              </a:ext>
            </a:extLst>
          </p:cNvPr>
          <p:cNvSpPr>
            <a:spLocks noGrp="1" noChangeArrowheads="1"/>
          </p:cNvSpPr>
          <p:nvPr>
            <p:ph type="body" idx="4294967295"/>
          </p:nvPr>
        </p:nvSpPr>
        <p:spPr>
          <a:xfrm>
            <a:off x="391681" y="2228041"/>
            <a:ext cx="8229600" cy="2982240"/>
          </a:xfrm>
          <a:ln/>
        </p:spPr>
        <p:txBody>
          <a:bodyPr>
            <a:normAutofit fontScale="475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DMA Problem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Device needs to use Physical Memory location.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In a virtualized environment, the kernel is running in a hypervisor provided virtual address space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Allowing the guest kernel to convey an arbitrary location to device for writing is a serious security hole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Detecting a DMA instruction is nontrivial. Each device defines its own protocol for talking to drivers.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XEN Follows Split Driver Model: Dom 0 does the IO on behalf of all the other guests.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As DOM0 is privileged the IO has no problem</a:t>
            </a:r>
          </a:p>
        </p:txBody>
      </p:sp>
    </p:spTree>
    <p:extLst>
      <p:ext uri="{BB962C8B-B14F-4D97-AF65-F5344CB8AC3E}">
        <p14:creationId xmlns:p14="http://schemas.microsoft.com/office/powerpoint/2010/main" val="12303079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9B258AFB-011C-4801-2B78-B895CB82767E}"/>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IO Ring</a:t>
            </a:r>
          </a:p>
        </p:txBody>
      </p:sp>
      <p:pic>
        <p:nvPicPr>
          <p:cNvPr id="41986" name="Picture 2">
            <a:extLst>
              <a:ext uri="{FF2B5EF4-FFF2-40B4-BE49-F238E27FC236}">
                <a16:creationId xmlns:a16="http://schemas.microsoft.com/office/drawing/2014/main" id="{A9CFF770-E113-8D11-388A-A3824C9A5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361" y="2098440"/>
            <a:ext cx="6096960" cy="35769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216955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252F4D04-43E1-957A-D19F-8BE54E3175DF}"/>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XEN IO Split Device Driver</a:t>
            </a:r>
          </a:p>
        </p:txBody>
      </p:sp>
      <p:pic>
        <p:nvPicPr>
          <p:cNvPr id="43010" name="Picture 2">
            <a:extLst>
              <a:ext uri="{FF2B5EF4-FFF2-40B4-BE49-F238E27FC236}">
                <a16:creationId xmlns:a16="http://schemas.microsoft.com/office/drawing/2014/main" id="{2A772FA8-0866-1250-CF4C-46BA226C8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01" y="2066760"/>
            <a:ext cx="6291360" cy="31694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230819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3D95F1BD-5BE8-6E5A-1196-E4B0F75C09E7}"/>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Conclusions</a:t>
            </a:r>
          </a:p>
        </p:txBody>
      </p:sp>
      <p:sp>
        <p:nvSpPr>
          <p:cNvPr id="44034" name="Rectangle 2">
            <a:extLst>
              <a:ext uri="{FF2B5EF4-FFF2-40B4-BE49-F238E27FC236}">
                <a16:creationId xmlns:a16="http://schemas.microsoft.com/office/drawing/2014/main" id="{833A6F7D-7073-11A9-6324-09281B58EAD9}"/>
              </a:ext>
            </a:extLst>
          </p:cNvPr>
          <p:cNvSpPr>
            <a:spLocks noGrp="1" noChangeArrowheads="1"/>
          </p:cNvSpPr>
          <p:nvPr>
            <p:ph type="body" idx="4294967295"/>
          </p:nvPr>
        </p:nvSpPr>
        <p:spPr>
          <a:xfrm>
            <a:off x="456481" y="2098441"/>
            <a:ext cx="8229600" cy="2982240"/>
          </a:xfrm>
          <a:ln/>
        </p:spPr>
        <p:txBody>
          <a:bodyPr>
            <a:normAutofit fontScale="925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Notion of Cloud is possible without Virtualization, but it will be inefficient and inflexible.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Virtualization is an attempt to manage OS.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There are many levels and many ways to</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implement Virtualization.</a:t>
            </a:r>
          </a:p>
        </p:txBody>
      </p:sp>
    </p:spTree>
    <p:extLst>
      <p:ext uri="{BB962C8B-B14F-4D97-AF65-F5344CB8AC3E}">
        <p14:creationId xmlns:p14="http://schemas.microsoft.com/office/powerpoint/2010/main" val="10304252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Shape 81"/>
          <p:cNvSpPr/>
          <p:nvPr/>
        </p:nvSpPr>
        <p:spPr>
          <a:xfrm>
            <a:off x="457200" y="274638"/>
            <a:ext cx="8229600" cy="7694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4400"/>
            </a:lvl1pPr>
          </a:lstStyle>
          <a:p>
            <a:pPr lvl="0">
              <a:defRPr sz="1800"/>
            </a:pPr>
            <a:r>
              <a:rPr lang="en-IN" sz="4400" dirty="0"/>
              <a:t>Full Virtualization</a:t>
            </a:r>
            <a:endParaRPr sz="4400" dirty="0"/>
          </a:p>
        </p:txBody>
      </p:sp>
      <p:sp>
        <p:nvSpPr>
          <p:cNvPr id="82" name="Shape 82"/>
          <p:cNvSpPr/>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342900" lvl="0" indent="-342900">
              <a:spcBef>
                <a:spcPts val="700"/>
              </a:spcBef>
            </a:pPr>
            <a:endParaRPr sz="3200" dirty="0">
              <a:latin typeface="Arial"/>
              <a:ea typeface="Arial"/>
              <a:cs typeface="Arial"/>
              <a:sym typeface="Arial"/>
            </a:endParaRPr>
          </a:p>
        </p:txBody>
      </p:sp>
      <p:sp>
        <p:nvSpPr>
          <p:cNvPr id="83" name="Shape 83"/>
          <p:cNvSpPr/>
          <p:nvPr/>
        </p:nvSpPr>
        <p:spPr>
          <a:xfrm>
            <a:off x="6553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solidFill>
                  <a:srgbClr val="888888"/>
                </a:solidFill>
              </a:defRPr>
            </a:lvl1pPr>
          </a:lstStyle>
          <a:p>
            <a:pPr lvl="0">
              <a:defRPr sz="1800">
                <a:solidFill>
                  <a:srgbClr val="000000"/>
                </a:solidFill>
              </a:defRPr>
            </a:pPr>
            <a:r>
              <a:rPr sz="1200">
                <a:solidFill>
                  <a:srgbClr val="888888"/>
                </a:solidFill>
              </a:rPr>
              <a:t>2</a:t>
            </a:r>
          </a:p>
        </p:txBody>
      </p:sp>
      <p:sp>
        <p:nvSpPr>
          <p:cNvPr id="84" name="Shape 8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44</a:t>
            </a:fld>
            <a:endParaRPr sz="1200">
              <a:solidFill>
                <a:srgbClr val="888888"/>
              </a:solidFill>
            </a:endParaRPr>
          </a:p>
        </p:txBody>
      </p:sp>
      <p:sp>
        <p:nvSpPr>
          <p:cNvPr id="2" name="Rectangle 2">
            <a:extLst>
              <a:ext uri="{FF2B5EF4-FFF2-40B4-BE49-F238E27FC236}">
                <a16:creationId xmlns:a16="http://schemas.microsoft.com/office/drawing/2014/main" id="{9D207235-7827-24B3-2985-5F879FE96261}"/>
              </a:ext>
            </a:extLst>
          </p:cNvPr>
          <p:cNvSpPr>
            <a:spLocks noChangeArrowheads="1"/>
          </p:cNvSpPr>
          <p:nvPr/>
        </p:nvSpPr>
        <p:spPr bwMode="auto">
          <a:xfrm>
            <a:off x="225083" y="1700225"/>
            <a:ext cx="869383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73239"/>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300" b="1" i="0" u="none" strike="noStrike" cap="none" normalizeH="0" baseline="0" dirty="0">
                <a:ln>
                  <a:noFill/>
                </a:ln>
                <a:solidFill>
                  <a:srgbClr val="273239"/>
                </a:solidFill>
                <a:effectLst/>
                <a:latin typeface="Arial" panose="020B0604020202020204" pitchFamily="34" charset="0"/>
                <a:ea typeface="Times New Roman" panose="02020603050405020304" pitchFamily="18" charset="0"/>
                <a:cs typeface="Arial" panose="020B0604020202020204" pitchFamily="34" charset="0"/>
              </a:rPr>
              <a:t>Full Virtualization:</a:t>
            </a:r>
            <a:r>
              <a:rPr kumimoji="0" lang="en-US" altLang="en-US" sz="1300" b="0" i="0" u="none" strike="noStrike" cap="none" normalizeH="0" baseline="0" dirty="0">
                <a:ln>
                  <a:noFill/>
                </a:ln>
                <a:solidFill>
                  <a:srgbClr val="273239"/>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300" b="0" i="0" u="none" strike="noStrike" cap="none" normalizeH="0" baseline="0" dirty="0">
                <a:ln>
                  <a:noFill/>
                </a:ln>
                <a:solidFill>
                  <a:srgbClr val="273239"/>
                </a:solidFill>
                <a:effectLst/>
                <a:latin typeface="Arial" panose="020B0604020202020204" pitchFamily="34" charset="0"/>
                <a:ea typeface="Times New Roman" panose="02020603050405020304" pitchFamily="18" charset="0"/>
                <a:cs typeface="Arial" panose="020B0604020202020204" pitchFamily="34" charset="0"/>
              </a:rPr>
              <a:t>Full Virtualization was introduced by IBM in the year 1966. It is the first software solution for server virtualization and uses binary translation and direct approach techniques. In full virtualization, guest OS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Arial" panose="020B0604020202020204" pitchFamily="34" charset="0"/>
                <a:ea typeface="Times New Roman" panose="02020603050405020304" pitchFamily="18" charset="0"/>
                <a:cs typeface="Arial" panose="020B0604020202020204" pitchFamily="34" charset="0"/>
              </a:rPr>
              <a:t> is completely isolated by the virtual machine from the virtualization layer and hardware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3" descr="Diagram&#10;&#10;Description automatically generated">
            <a:extLst>
              <a:ext uri="{FF2B5EF4-FFF2-40B4-BE49-F238E27FC236}">
                <a16:creationId xmlns:a16="http://schemas.microsoft.com/office/drawing/2014/main" id="{CD2C6FA2-9279-06C8-F518-74679E861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44" y="2506821"/>
            <a:ext cx="5734050" cy="37814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EE9B08CB-8D08-6990-1BF9-0E03912F37DE}"/>
              </a:ext>
            </a:extLst>
          </p:cNvPr>
          <p:cNvSpPr>
            <a:spLocks noChangeArrowheads="1"/>
          </p:cNvSpPr>
          <p:nvPr/>
        </p:nvSpPr>
        <p:spPr bwMode="auto">
          <a:xfrm>
            <a:off x="0" y="423862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73239"/>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body" idx="1"/>
          </p:nvPr>
        </p:nvSpPr>
        <p:spPr>
          <a:xfrm>
            <a:off x="152400" y="1417637"/>
            <a:ext cx="8610600" cy="4983163"/>
          </a:xfrm>
          <a:prstGeom prst="rect">
            <a:avLst/>
          </a:prstGeom>
        </p:spPr>
        <p:txBody>
          <a:bodyPr/>
          <a:lstStyle/>
          <a:p>
            <a:pPr lvl="0">
              <a:lnSpc>
                <a:spcPct val="90000"/>
              </a:lnSpc>
              <a:buClr>
                <a:srgbClr val="101141"/>
              </a:buClr>
              <a:buSzPct val="100000"/>
              <a:buFont typeface="Helvetica"/>
              <a:buChar char="❑"/>
              <a:defRPr sz="1800"/>
            </a:pPr>
            <a:r>
              <a:rPr sz="2200"/>
              <a:t>Paravirtualization</a:t>
            </a:r>
          </a:p>
          <a:p>
            <a:pPr lvl="0">
              <a:lnSpc>
                <a:spcPct val="90000"/>
              </a:lnSpc>
              <a:buClr>
                <a:srgbClr val="101141"/>
              </a:buClr>
              <a:buSzPct val="100000"/>
              <a:buFont typeface="Arial"/>
              <a:buChar char="•"/>
              <a:defRPr sz="1800"/>
            </a:pPr>
            <a:r>
              <a:rPr sz="2200"/>
              <a:t>“Paravirtualization,” found in the XenSource, open source Xen product, attempts to reconcile these two approaches. Instead of emulating hardware, paravirtualization uses slightly altered versions of the operating system which allows access to the hardware resources directly as managed by the hypervisor. </a:t>
            </a:r>
          </a:p>
          <a:p>
            <a:pPr lvl="0">
              <a:lnSpc>
                <a:spcPct val="90000"/>
              </a:lnSpc>
              <a:buClr>
                <a:srgbClr val="101141"/>
              </a:buClr>
              <a:buSzPct val="100000"/>
              <a:buFont typeface="Arial"/>
              <a:buChar char="•"/>
              <a:defRPr sz="1800"/>
            </a:pPr>
            <a:r>
              <a:rPr sz="2200"/>
              <a:t>This is known as hardware-assisted virtualization, and improves performance significantly.</a:t>
            </a:r>
          </a:p>
          <a:p>
            <a:pPr lvl="0">
              <a:lnSpc>
                <a:spcPct val="90000"/>
              </a:lnSpc>
              <a:buClr>
                <a:srgbClr val="101141"/>
              </a:buClr>
              <a:buSzPct val="100000"/>
              <a:buFont typeface="Arial"/>
              <a:buChar char="•"/>
              <a:defRPr sz="1800"/>
            </a:pPr>
            <a:r>
              <a:rPr sz="2200"/>
              <a:t>In order to retain flexibility, the guest OS is not tied to its host OS. Drastically different operating systems can be running in a hypervisor at the same time, just as they can under full virtualization. </a:t>
            </a:r>
          </a:p>
          <a:p>
            <a:pPr lvl="0">
              <a:lnSpc>
                <a:spcPct val="90000"/>
              </a:lnSpc>
              <a:buClr>
                <a:srgbClr val="101141"/>
              </a:buClr>
              <a:buSzPct val="100000"/>
              <a:buFont typeface="Arial"/>
              <a:buChar char="•"/>
              <a:defRPr sz="1800"/>
            </a:pPr>
            <a:r>
              <a:rPr sz="2200"/>
              <a:t>In this way, paravirtualization can be thought of as a low-overhead full virtualization</a:t>
            </a:r>
          </a:p>
        </p:txBody>
      </p:sp>
      <p:sp>
        <p:nvSpPr>
          <p:cNvPr id="155" name="Shape 155"/>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lang="en-IN" sz="3600" b="1" spc="-200" dirty="0"/>
              <a:t>Para</a:t>
            </a:r>
            <a:r>
              <a:rPr sz="3600" b="1" spc="-200" dirty="0"/>
              <a:t>Virtualization</a:t>
            </a:r>
          </a:p>
        </p:txBody>
      </p:sp>
      <p:sp>
        <p:nvSpPr>
          <p:cNvPr id="156" name="Shape 15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45</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98240" y="2034360"/>
              <a:ext cx="5346360" cy="2001600"/>
            </p14:xfrm>
          </p:contentPart>
        </mc:Choice>
        <mc:Fallback xmlns="">
          <p:pic>
            <p:nvPicPr>
              <p:cNvPr id="2" name="Ink 1"/>
              <p:cNvPicPr/>
              <p:nvPr/>
            </p:nvPicPr>
            <p:blipFill>
              <a:blip r:embed="rId3"/>
              <a:stretch>
                <a:fillRect/>
              </a:stretch>
            </p:blipFill>
            <p:spPr>
              <a:xfrm>
                <a:off x="2291040" y="2029320"/>
                <a:ext cx="5360040" cy="2013840"/>
              </a:xfrm>
              <a:prstGeom prst="rect">
                <a:avLst/>
              </a:prstGeom>
            </p:spPr>
          </p:pic>
        </mc:Fallback>
      </mc:AlternateContent>
    </p:spTree>
    <p:extLst>
      <p:ext uri="{BB962C8B-B14F-4D97-AF65-F5344CB8AC3E}">
        <p14:creationId xmlns:p14="http://schemas.microsoft.com/office/powerpoint/2010/main" val="151116835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Shape 81"/>
          <p:cNvSpPr/>
          <p:nvPr/>
        </p:nvSpPr>
        <p:spPr>
          <a:xfrm>
            <a:off x="457200" y="274638"/>
            <a:ext cx="8229600" cy="76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a:lvl1pPr>
          </a:lstStyle>
          <a:p>
            <a:pPr lvl="0">
              <a:defRPr sz="1800"/>
            </a:pPr>
            <a:r>
              <a:rPr lang="en-IN" sz="4400" dirty="0"/>
              <a:t>Para Virtualization</a:t>
            </a:r>
            <a:endParaRPr sz="4400" dirty="0"/>
          </a:p>
        </p:txBody>
      </p:sp>
      <p:sp>
        <p:nvSpPr>
          <p:cNvPr id="82" name="Shape 82"/>
          <p:cNvSpPr/>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L="342900" lvl="0" indent="-342900">
              <a:spcBef>
                <a:spcPts val="700"/>
              </a:spcBef>
            </a:pPr>
            <a:endParaRPr sz="3200" dirty="0">
              <a:latin typeface="Arial"/>
              <a:ea typeface="Arial"/>
              <a:cs typeface="Arial"/>
              <a:sym typeface="Arial"/>
            </a:endParaRPr>
          </a:p>
        </p:txBody>
      </p:sp>
      <p:sp>
        <p:nvSpPr>
          <p:cNvPr id="83" name="Shape 83"/>
          <p:cNvSpPr/>
          <p:nvPr/>
        </p:nvSpPr>
        <p:spPr>
          <a:xfrm>
            <a:off x="6553200" y="6404292"/>
            <a:ext cx="2133600"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888888"/>
                </a:solidFill>
              </a:defRPr>
            </a:lvl1pPr>
          </a:lstStyle>
          <a:p>
            <a:pPr lvl="0">
              <a:defRPr sz="1800">
                <a:solidFill>
                  <a:srgbClr val="000000"/>
                </a:solidFill>
              </a:defRPr>
            </a:pPr>
            <a:r>
              <a:rPr sz="1200">
                <a:solidFill>
                  <a:srgbClr val="888888"/>
                </a:solidFill>
              </a:rPr>
              <a:t>2</a:t>
            </a:r>
          </a:p>
        </p:txBody>
      </p:sp>
      <p:sp>
        <p:nvSpPr>
          <p:cNvPr id="84" name="Shape 8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46</a:t>
            </a:fld>
            <a:endParaRPr sz="1200">
              <a:solidFill>
                <a:srgbClr val="888888"/>
              </a:solidFill>
            </a:endParaRPr>
          </a:p>
        </p:txBody>
      </p:sp>
      <p:sp>
        <p:nvSpPr>
          <p:cNvPr id="2" name="Rectangle 2">
            <a:extLst>
              <a:ext uri="{FF2B5EF4-FFF2-40B4-BE49-F238E27FC236}">
                <a16:creationId xmlns:a16="http://schemas.microsoft.com/office/drawing/2014/main" id="{9D207235-7827-24B3-2985-5F879FE96261}"/>
              </a:ext>
            </a:extLst>
          </p:cNvPr>
          <p:cNvSpPr>
            <a:spLocks noChangeArrowheads="1"/>
          </p:cNvSpPr>
          <p:nvPr/>
        </p:nvSpPr>
        <p:spPr bwMode="auto">
          <a:xfrm>
            <a:off x="225083" y="1900280"/>
            <a:ext cx="869383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73239"/>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EE9B08CB-8D08-6990-1BF9-0E03912F37DE}"/>
              </a:ext>
            </a:extLst>
          </p:cNvPr>
          <p:cNvSpPr>
            <a:spLocks noChangeArrowheads="1"/>
          </p:cNvSpPr>
          <p:nvPr/>
        </p:nvSpPr>
        <p:spPr bwMode="auto">
          <a:xfrm>
            <a:off x="0" y="423862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73239"/>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159B026E-8301-983F-979D-8E6F15F34C6C}"/>
              </a:ext>
            </a:extLst>
          </p:cNvPr>
          <p:cNvSpPr>
            <a:spLocks noChangeArrowheads="1"/>
          </p:cNvSpPr>
          <p:nvPr/>
        </p:nvSpPr>
        <p:spPr bwMode="auto">
          <a:xfrm>
            <a:off x="0" y="1356050"/>
            <a:ext cx="904552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1400" b="0" i="0" dirty="0">
                <a:solidFill>
                  <a:srgbClr val="273239"/>
                </a:solidFill>
                <a:effectLst/>
                <a:latin typeface="urw-din"/>
              </a:rPr>
              <a:t>Paravirtualization is the category of CPU virtualization which uses </a:t>
            </a:r>
            <a:r>
              <a:rPr lang="en-IN" sz="1400" b="0" i="0" dirty="0" err="1">
                <a:solidFill>
                  <a:srgbClr val="273239"/>
                </a:solidFill>
                <a:effectLst/>
                <a:latin typeface="urw-din"/>
              </a:rPr>
              <a:t>hypercalls</a:t>
            </a:r>
            <a:r>
              <a:rPr lang="en-IN" sz="1400" b="0" i="0" dirty="0">
                <a:solidFill>
                  <a:srgbClr val="273239"/>
                </a:solidFill>
                <a:effectLst/>
                <a:latin typeface="urw-din"/>
              </a:rPr>
              <a:t> for operations to handle instructions at compile time. In paravirtualization, guest OS is not completely isolated but it is partially isolated by the virtual machine from the virtualization layer and hardware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2">
            <a:extLst>
              <a:ext uri="{FF2B5EF4-FFF2-40B4-BE49-F238E27FC236}">
                <a16:creationId xmlns:a16="http://schemas.microsoft.com/office/drawing/2014/main" id="{55837075-5667-102E-B097-87E4E9F5D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2142358"/>
            <a:ext cx="573405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1684661-B47C-D004-7C24-C17BB70D984C}"/>
              </a:ext>
            </a:extLst>
          </p:cNvPr>
          <p:cNvSpPr>
            <a:spLocks noChangeArrowheads="1"/>
          </p:cNvSpPr>
          <p:nvPr/>
        </p:nvSpPr>
        <p:spPr bwMode="auto">
          <a:xfrm>
            <a:off x="658984" y="65833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73239"/>
                </a:solidFill>
                <a:effectLst/>
                <a:latin typeface="Arial" panose="020B0604020202020204" pitchFamily="34" charset="0"/>
                <a:ea typeface="Times New Roman" panose="02020603050405020304" pitchFamily="18" charset="0"/>
                <a:cs typeface="Arial" panose="020B0604020202020204" pitchFamily="34" charset="0"/>
              </a:rPr>
              <a:t> </a:t>
            </a:r>
            <a:br>
              <a:rPr kumimoji="0" lang="en-US" altLang="en-US" sz="1300" b="0" i="0" u="none" strike="noStrike" cap="none" normalizeH="0" baseline="0">
                <a:ln>
                  <a:noFill/>
                </a:ln>
                <a:solidFill>
                  <a:srgbClr val="273239"/>
                </a:solidFill>
                <a:effectLst/>
                <a:latin typeface="Arial" panose="020B0604020202020204" pitchFamily="34" charset="0"/>
                <a:ea typeface="Times New Roman" panose="02020603050405020304" pitchFamily="18" charset="0"/>
                <a:cs typeface="Arial" panose="020B0604020202020204" pitchFamily="34" charset="0"/>
              </a:rPr>
            </a:br>
            <a:br>
              <a:rPr kumimoji="0" lang="en-US" altLang="en-US" sz="1300" b="0" i="0" u="none" strike="noStrike" cap="none" normalizeH="0" baseline="0">
                <a:ln>
                  <a:noFill/>
                </a:ln>
                <a:solidFill>
                  <a:srgbClr val="273239"/>
                </a:solidFill>
                <a:effectLst/>
                <a:latin typeface="Arial" panose="020B0604020202020204" pitchFamily="34" charset="0"/>
                <a:ea typeface="Times New Roman" panose="02020603050405020304" pitchFamily="18"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944162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Approaches for Virtualization</a:t>
            </a:r>
          </a:p>
        </p:txBody>
      </p:sp>
      <p:sp>
        <p:nvSpPr>
          <p:cNvPr id="156" name="Shape 15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47</a:t>
            </a:fld>
            <a:endParaRPr sz="1200">
              <a:solidFill>
                <a:srgbClr val="888888"/>
              </a:solidFill>
            </a:endParaRPr>
          </a:p>
        </p:txBody>
      </p:sp>
      <p:pic>
        <p:nvPicPr>
          <p:cNvPr id="1026" name="Picture 2" descr="http://image.slidesharecdn.com/xen-expert-days2356/95/xen-expert-days-13-728.jpg?cb=12712717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27" y="1339850"/>
            <a:ext cx="6934200" cy="5200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177200" y="2371320"/>
              <a:ext cx="6419520" cy="2745360"/>
            </p14:xfrm>
          </p:contentPart>
        </mc:Choice>
        <mc:Fallback xmlns="">
          <p:pic>
            <p:nvPicPr>
              <p:cNvPr id="2" name="Ink 1"/>
              <p:cNvPicPr/>
              <p:nvPr/>
            </p:nvPicPr>
            <p:blipFill>
              <a:blip r:embed="rId5"/>
              <a:stretch>
                <a:fillRect/>
              </a:stretch>
            </p:blipFill>
            <p:spPr>
              <a:xfrm>
                <a:off x="1169280" y="2365560"/>
                <a:ext cx="6431760" cy="2756880"/>
              </a:xfrm>
              <a:prstGeom prst="rect">
                <a:avLst/>
              </a:prstGeom>
            </p:spPr>
          </p:pic>
        </mc:Fallback>
      </mc:AlternateContent>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body" idx="1"/>
          </p:nvPr>
        </p:nvSpPr>
        <p:spPr>
          <a:xfrm>
            <a:off x="304800" y="1493837"/>
            <a:ext cx="8458200" cy="4830763"/>
          </a:xfrm>
          <a:prstGeom prst="rect">
            <a:avLst/>
          </a:prstGeom>
        </p:spPr>
        <p:txBody>
          <a:bodyPr/>
          <a:lstStyle/>
          <a:p>
            <a:pPr lvl="0">
              <a:buClr>
                <a:srgbClr val="101141"/>
              </a:buClr>
              <a:buSzPct val="100000"/>
              <a:buFont typeface="Helvetica"/>
              <a:buChar char="❑"/>
              <a:defRPr sz="1800"/>
            </a:pPr>
            <a:r>
              <a:rPr sz="2200" dirty="0"/>
              <a:t>Single Kernel Image (SKI),</a:t>
            </a:r>
          </a:p>
          <a:p>
            <a:pPr lvl="0">
              <a:buClr>
                <a:srgbClr val="101141"/>
              </a:buClr>
              <a:buSzPct val="100000"/>
              <a:buFont typeface="Arial"/>
              <a:buChar char="•"/>
              <a:defRPr sz="1800"/>
            </a:pPr>
            <a:r>
              <a:rPr sz="2200" dirty="0"/>
              <a:t>Single Kernel Image (SKI), in which the host OS spawns additional copies of itself. This kind of virtualization can be found in </a:t>
            </a:r>
            <a:r>
              <a:rPr sz="2200" dirty="0" err="1"/>
              <a:t>Swsoft</a:t>
            </a:r>
            <a:r>
              <a:rPr sz="2200" dirty="0"/>
              <a:t> </a:t>
            </a:r>
            <a:r>
              <a:rPr sz="2200" dirty="0" err="1"/>
              <a:t>Virtuozzo</a:t>
            </a:r>
            <a:r>
              <a:rPr sz="2200" dirty="0"/>
              <a:t> and Sun Solaris, Zones. SKI can be thought of as “lightweight” virtualization. </a:t>
            </a:r>
          </a:p>
          <a:p>
            <a:pPr lvl="0">
              <a:buClr>
                <a:srgbClr val="101141"/>
              </a:buClr>
              <a:buSzPct val="100000"/>
              <a:buFont typeface="Arial"/>
              <a:buChar char="•"/>
              <a:defRPr sz="1800"/>
            </a:pPr>
            <a:r>
              <a:rPr sz="2200" dirty="0"/>
              <a:t>While this approach avoids the performance problems with pure emulation, it does so at the expense of flexibility. </a:t>
            </a:r>
          </a:p>
          <a:p>
            <a:pPr lvl="0">
              <a:buClr>
                <a:srgbClr val="101141"/>
              </a:buClr>
              <a:buSzPct val="100000"/>
              <a:buFont typeface="Arial"/>
              <a:buChar char="•"/>
              <a:defRPr sz="1800"/>
            </a:pPr>
            <a:r>
              <a:rPr sz="2200" dirty="0"/>
              <a:t>It is not possible, for instance, to run different versions or even different patch levels of a particular operating system on the same machine. </a:t>
            </a:r>
          </a:p>
          <a:p>
            <a:pPr lvl="0">
              <a:buClr>
                <a:srgbClr val="101141"/>
              </a:buClr>
              <a:buSzPct val="100000"/>
              <a:buFont typeface="Arial"/>
              <a:buChar char="•"/>
              <a:defRPr sz="1800"/>
            </a:pPr>
            <a:r>
              <a:rPr sz="2200" dirty="0"/>
              <a:t>Whatever versions exist in the host, that same software will be provided in the guest. SKI also sacrifices the security and reliability provided by other virtualization  methods. </a:t>
            </a:r>
          </a:p>
        </p:txBody>
      </p:sp>
      <p:sp>
        <p:nvSpPr>
          <p:cNvPr id="151" name="Shape 151"/>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lang="en-IN" sz="3600" b="1" spc="-200" dirty="0"/>
              <a:t>SKI </a:t>
            </a:r>
            <a:r>
              <a:rPr sz="3600" b="1" spc="-200" dirty="0"/>
              <a:t>Virtualization</a:t>
            </a:r>
          </a:p>
        </p:txBody>
      </p:sp>
      <p:sp>
        <p:nvSpPr>
          <p:cNvPr id="152" name="Shape 15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48</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32000" y="3733920"/>
              <a:ext cx="5908680" cy="2468160"/>
            </p14:xfrm>
          </p:contentPart>
        </mc:Choice>
        <mc:Fallback xmlns="">
          <p:pic>
            <p:nvPicPr>
              <p:cNvPr id="2" name="Ink 1"/>
              <p:cNvPicPr/>
              <p:nvPr/>
            </p:nvPicPr>
            <p:blipFill>
              <a:blip r:embed="rId3"/>
              <a:stretch>
                <a:fillRect/>
              </a:stretch>
            </p:blipFill>
            <p:spPr>
              <a:xfrm>
                <a:off x="2226240" y="3727800"/>
                <a:ext cx="5919120" cy="2479320"/>
              </a:xfrm>
              <a:prstGeom prst="rect">
                <a:avLst/>
              </a:prstGeom>
            </p:spPr>
          </p:pic>
        </mc:Fallback>
      </mc:AlternateContent>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070761C-3F2F-0A7B-70B4-F536EDE75004}"/>
              </a:ext>
            </a:extLst>
          </p:cNvPr>
          <p:cNvGraphicFramePr>
            <a:graphicFrameLocks noGrp="1"/>
          </p:cNvGraphicFramePr>
          <p:nvPr>
            <p:extLst>
              <p:ext uri="{D42A27DB-BD31-4B8C-83A1-F6EECF244321}">
                <p14:modId xmlns:p14="http://schemas.microsoft.com/office/powerpoint/2010/main" val="1077712151"/>
              </p:ext>
            </p:extLst>
          </p:nvPr>
        </p:nvGraphicFramePr>
        <p:xfrm>
          <a:off x="569843" y="1431235"/>
          <a:ext cx="8309115" cy="5522329"/>
        </p:xfrm>
        <a:graphic>
          <a:graphicData uri="http://schemas.openxmlformats.org/drawingml/2006/table">
            <a:tbl>
              <a:tblPr/>
              <a:tblGrid>
                <a:gridCol w="636105">
                  <a:extLst>
                    <a:ext uri="{9D8B030D-6E8A-4147-A177-3AD203B41FA5}">
                      <a16:colId xmlns:a16="http://schemas.microsoft.com/office/drawing/2014/main" val="4123733196"/>
                    </a:ext>
                  </a:extLst>
                </a:gridCol>
                <a:gridCol w="3803374">
                  <a:extLst>
                    <a:ext uri="{9D8B030D-6E8A-4147-A177-3AD203B41FA5}">
                      <a16:colId xmlns:a16="http://schemas.microsoft.com/office/drawing/2014/main" val="1180663558"/>
                    </a:ext>
                  </a:extLst>
                </a:gridCol>
                <a:gridCol w="3869636">
                  <a:extLst>
                    <a:ext uri="{9D8B030D-6E8A-4147-A177-3AD203B41FA5}">
                      <a16:colId xmlns:a16="http://schemas.microsoft.com/office/drawing/2014/main" val="975099304"/>
                    </a:ext>
                  </a:extLst>
                </a:gridCol>
              </a:tblGrid>
              <a:tr h="267405">
                <a:tc>
                  <a:txBody>
                    <a:bodyPr/>
                    <a:lstStyle/>
                    <a:p>
                      <a:pPr algn="l" fontAlgn="base"/>
                      <a:r>
                        <a:rPr lang="en-IN" sz="900" b="0">
                          <a:effectLst/>
                        </a:rPr>
                        <a:t>S.No.</a:t>
                      </a:r>
                    </a:p>
                  </a:txBody>
                  <a:tcPr marL="60967" marR="60967" marT="60967" marB="60967" anchor="ctr">
                    <a:lnL>
                      <a:noFill/>
                    </a:lnL>
                    <a:lnR>
                      <a:noFill/>
                    </a:lnR>
                    <a:lnT>
                      <a:noFill/>
                    </a:lnT>
                    <a:lnB>
                      <a:noFill/>
                    </a:lnB>
                  </a:tcPr>
                </a:tc>
                <a:tc>
                  <a:txBody>
                    <a:bodyPr/>
                    <a:lstStyle/>
                    <a:p>
                      <a:pPr algn="l" fontAlgn="base"/>
                      <a:r>
                        <a:rPr lang="en-IN" sz="900" b="0">
                          <a:effectLst/>
                        </a:rPr>
                        <a:t>Full Virtualization</a:t>
                      </a:r>
                    </a:p>
                  </a:txBody>
                  <a:tcPr marL="60967" marR="60967" marT="60967" marB="60967" anchor="ctr">
                    <a:lnL>
                      <a:noFill/>
                    </a:lnL>
                    <a:lnR>
                      <a:noFill/>
                    </a:lnR>
                    <a:lnT>
                      <a:noFill/>
                    </a:lnT>
                    <a:lnB>
                      <a:noFill/>
                    </a:lnB>
                  </a:tcPr>
                </a:tc>
                <a:tc>
                  <a:txBody>
                    <a:bodyPr/>
                    <a:lstStyle/>
                    <a:p>
                      <a:pPr algn="l" fontAlgn="base"/>
                      <a:r>
                        <a:rPr lang="en-IN" sz="900" b="0">
                          <a:effectLst/>
                        </a:rPr>
                        <a:t>Paravirtualization</a:t>
                      </a:r>
                    </a:p>
                  </a:txBody>
                  <a:tcPr marL="60967" marR="60967" marT="60967" marB="60967" anchor="ctr">
                    <a:lnL>
                      <a:noFill/>
                    </a:lnL>
                    <a:lnR>
                      <a:noFill/>
                    </a:lnR>
                    <a:lnT>
                      <a:noFill/>
                    </a:lnT>
                    <a:lnB>
                      <a:noFill/>
                    </a:lnB>
                  </a:tcPr>
                </a:tc>
                <a:extLst>
                  <a:ext uri="{0D108BD9-81ED-4DB2-BD59-A6C34878D82A}">
                    <a16:rowId xmlns:a16="http://schemas.microsoft.com/office/drawing/2014/main" val="3878487834"/>
                  </a:ext>
                </a:extLst>
              </a:tr>
              <a:tr h="805410">
                <a:tc>
                  <a:txBody>
                    <a:bodyPr/>
                    <a:lstStyle/>
                    <a:p>
                      <a:pPr algn="l" fontAlgn="base"/>
                      <a:r>
                        <a:rPr lang="en-IN" sz="1000" b="0" dirty="0">
                          <a:effectLst/>
                        </a:rPr>
                        <a:t>1.</a:t>
                      </a:r>
                    </a:p>
                  </a:txBody>
                  <a:tcPr marL="58528" marR="58528" marT="29264" marB="29264" anchor="ctr">
                    <a:lnL>
                      <a:noFill/>
                    </a:lnL>
                    <a:lnR>
                      <a:noFill/>
                    </a:lnR>
                    <a:lnT>
                      <a:noFill/>
                    </a:lnT>
                    <a:lnB>
                      <a:noFill/>
                    </a:lnB>
                  </a:tcPr>
                </a:tc>
                <a:tc>
                  <a:txBody>
                    <a:bodyPr/>
                    <a:lstStyle/>
                    <a:p>
                      <a:pPr algn="l" fontAlgn="base"/>
                      <a:r>
                        <a:rPr lang="en-IN" sz="1000" b="0" dirty="0">
                          <a:effectLst/>
                        </a:rPr>
                        <a:t>In Full virtualization, virtual machines permit the execution of the instructions with the running of unmodified OS in an entirely isolated way.</a:t>
                      </a:r>
                    </a:p>
                  </a:txBody>
                  <a:tcPr marL="60967" marR="60967" marT="85354" marB="85354" anchor="ctr">
                    <a:lnL>
                      <a:noFill/>
                    </a:lnL>
                    <a:lnR>
                      <a:noFill/>
                    </a:lnR>
                    <a:lnT>
                      <a:noFill/>
                    </a:lnT>
                    <a:lnB>
                      <a:noFill/>
                    </a:lnB>
                  </a:tcPr>
                </a:tc>
                <a:tc>
                  <a:txBody>
                    <a:bodyPr/>
                    <a:lstStyle/>
                    <a:p>
                      <a:pPr algn="l" fontAlgn="base"/>
                      <a:r>
                        <a:rPr lang="en-IN" sz="1000" b="0">
                          <a:effectLst/>
                        </a:rPr>
                        <a:t>In paravirtualization, a virtual machine does not implement full isolation of OS but rather provides a different API which is utilized when OS is subjected to alteration.</a:t>
                      </a:r>
                    </a:p>
                  </a:txBody>
                  <a:tcPr marL="60967" marR="60967" marT="85354" marB="85354" anchor="ctr">
                    <a:lnL>
                      <a:noFill/>
                    </a:lnL>
                    <a:lnR>
                      <a:noFill/>
                    </a:lnR>
                    <a:lnT>
                      <a:noFill/>
                    </a:lnT>
                    <a:lnB>
                      <a:noFill/>
                    </a:lnB>
                  </a:tcPr>
                </a:tc>
                <a:extLst>
                  <a:ext uri="{0D108BD9-81ED-4DB2-BD59-A6C34878D82A}">
                    <a16:rowId xmlns:a16="http://schemas.microsoft.com/office/drawing/2014/main" val="766330923"/>
                  </a:ext>
                </a:extLst>
              </a:tr>
              <a:tr h="427874">
                <a:tc>
                  <a:txBody>
                    <a:bodyPr/>
                    <a:lstStyle/>
                    <a:p>
                      <a:pPr algn="l" fontAlgn="base"/>
                      <a:r>
                        <a:rPr lang="en-IN" sz="1000" b="0">
                          <a:effectLst/>
                        </a:rPr>
                        <a:t>2.</a:t>
                      </a:r>
                    </a:p>
                  </a:txBody>
                  <a:tcPr marL="58528" marR="58528" marT="29264" marB="29264" anchor="ctr">
                    <a:lnL>
                      <a:noFill/>
                    </a:lnL>
                    <a:lnR>
                      <a:noFill/>
                    </a:lnR>
                    <a:lnT>
                      <a:noFill/>
                    </a:lnT>
                    <a:lnB>
                      <a:noFill/>
                    </a:lnB>
                  </a:tcPr>
                </a:tc>
                <a:tc>
                  <a:txBody>
                    <a:bodyPr/>
                    <a:lstStyle/>
                    <a:p>
                      <a:pPr algn="l" fontAlgn="base"/>
                      <a:r>
                        <a:rPr lang="en-IN" sz="1000" b="0" dirty="0">
                          <a:effectLst/>
                        </a:rPr>
                        <a:t>Full Virtualization is less secure.</a:t>
                      </a:r>
                    </a:p>
                  </a:txBody>
                  <a:tcPr marL="60967" marR="60967" marT="85354" marB="85354" anchor="ctr">
                    <a:lnL>
                      <a:noFill/>
                    </a:lnL>
                    <a:lnR>
                      <a:noFill/>
                    </a:lnR>
                    <a:lnT>
                      <a:noFill/>
                    </a:lnT>
                    <a:lnB>
                      <a:noFill/>
                    </a:lnB>
                  </a:tcPr>
                </a:tc>
                <a:tc>
                  <a:txBody>
                    <a:bodyPr/>
                    <a:lstStyle/>
                    <a:p>
                      <a:pPr algn="l" fontAlgn="base"/>
                      <a:r>
                        <a:rPr lang="en-IN" sz="1000" b="0">
                          <a:effectLst/>
                        </a:rPr>
                        <a:t>While the Paravirtualization is more secure than the Full Virtualization.</a:t>
                      </a:r>
                    </a:p>
                  </a:txBody>
                  <a:tcPr marL="60967" marR="60967" marT="85354" marB="85354" anchor="ctr">
                    <a:lnL>
                      <a:noFill/>
                    </a:lnL>
                    <a:lnR>
                      <a:noFill/>
                    </a:lnR>
                    <a:lnT>
                      <a:noFill/>
                    </a:lnT>
                    <a:lnB>
                      <a:noFill/>
                    </a:lnB>
                  </a:tcPr>
                </a:tc>
                <a:extLst>
                  <a:ext uri="{0D108BD9-81ED-4DB2-BD59-A6C34878D82A}">
                    <a16:rowId xmlns:a16="http://schemas.microsoft.com/office/drawing/2014/main" val="1329016775"/>
                  </a:ext>
                </a:extLst>
              </a:tr>
              <a:tr h="553719">
                <a:tc>
                  <a:txBody>
                    <a:bodyPr/>
                    <a:lstStyle/>
                    <a:p>
                      <a:pPr algn="l" fontAlgn="base"/>
                      <a:r>
                        <a:rPr lang="en-IN" sz="1000" b="0">
                          <a:effectLst/>
                        </a:rPr>
                        <a:t>3.</a:t>
                      </a:r>
                    </a:p>
                  </a:txBody>
                  <a:tcPr marL="58528" marR="58528" marT="29264" marB="29264" anchor="ctr">
                    <a:lnL>
                      <a:noFill/>
                    </a:lnL>
                    <a:lnR>
                      <a:noFill/>
                    </a:lnR>
                    <a:lnT>
                      <a:noFill/>
                    </a:lnT>
                    <a:lnB>
                      <a:noFill/>
                    </a:lnB>
                  </a:tcPr>
                </a:tc>
                <a:tc>
                  <a:txBody>
                    <a:bodyPr/>
                    <a:lstStyle/>
                    <a:p>
                      <a:pPr algn="l" fontAlgn="base"/>
                      <a:r>
                        <a:rPr lang="en-IN" sz="1000" b="0">
                          <a:effectLst/>
                        </a:rPr>
                        <a:t>Full Virtualization uses binary translation and a direct approach as a technique for operations.</a:t>
                      </a:r>
                    </a:p>
                  </a:txBody>
                  <a:tcPr marL="60967" marR="60967" marT="85354" marB="85354" anchor="ctr">
                    <a:lnL>
                      <a:noFill/>
                    </a:lnL>
                    <a:lnR>
                      <a:noFill/>
                    </a:lnR>
                    <a:lnT>
                      <a:noFill/>
                    </a:lnT>
                    <a:lnB>
                      <a:noFill/>
                    </a:lnB>
                  </a:tcPr>
                </a:tc>
                <a:tc>
                  <a:txBody>
                    <a:bodyPr/>
                    <a:lstStyle/>
                    <a:p>
                      <a:pPr algn="l" fontAlgn="base"/>
                      <a:r>
                        <a:rPr lang="en-IN" sz="1000" b="0">
                          <a:effectLst/>
                        </a:rPr>
                        <a:t>While Paravirtualization uses hypercalls at compile time for operations.</a:t>
                      </a:r>
                    </a:p>
                  </a:txBody>
                  <a:tcPr marL="60967" marR="60967" marT="85354" marB="85354" anchor="ctr">
                    <a:lnL>
                      <a:noFill/>
                    </a:lnL>
                    <a:lnR>
                      <a:noFill/>
                    </a:lnR>
                    <a:lnT>
                      <a:noFill/>
                    </a:lnT>
                    <a:lnB>
                      <a:noFill/>
                    </a:lnB>
                  </a:tcPr>
                </a:tc>
                <a:extLst>
                  <a:ext uri="{0D108BD9-81ED-4DB2-BD59-A6C34878D82A}">
                    <a16:rowId xmlns:a16="http://schemas.microsoft.com/office/drawing/2014/main" val="1333884372"/>
                  </a:ext>
                </a:extLst>
              </a:tr>
              <a:tr h="553719">
                <a:tc>
                  <a:txBody>
                    <a:bodyPr/>
                    <a:lstStyle/>
                    <a:p>
                      <a:pPr algn="l" fontAlgn="base"/>
                      <a:r>
                        <a:rPr lang="en-IN" sz="1000" b="0">
                          <a:effectLst/>
                        </a:rPr>
                        <a:t>4.</a:t>
                      </a:r>
                    </a:p>
                  </a:txBody>
                  <a:tcPr marL="58528" marR="58528" marT="29264" marB="29264" anchor="ctr">
                    <a:lnL>
                      <a:noFill/>
                    </a:lnL>
                    <a:lnR>
                      <a:noFill/>
                    </a:lnR>
                    <a:lnT>
                      <a:noFill/>
                    </a:lnT>
                    <a:lnB>
                      <a:noFill/>
                    </a:lnB>
                  </a:tcPr>
                </a:tc>
                <a:tc>
                  <a:txBody>
                    <a:bodyPr/>
                    <a:lstStyle/>
                    <a:p>
                      <a:pPr algn="l" fontAlgn="base"/>
                      <a:r>
                        <a:rPr lang="en-IN" sz="1000" b="0" dirty="0">
                          <a:effectLst/>
                        </a:rPr>
                        <a:t>Full Virtualization is slow than paravirtualization in operation.</a:t>
                      </a:r>
                    </a:p>
                  </a:txBody>
                  <a:tcPr marL="60967" marR="60967" marT="85354" marB="85354" anchor="ctr">
                    <a:lnL>
                      <a:noFill/>
                    </a:lnL>
                    <a:lnR>
                      <a:noFill/>
                    </a:lnR>
                    <a:lnT>
                      <a:noFill/>
                    </a:lnT>
                    <a:lnB>
                      <a:noFill/>
                    </a:lnB>
                  </a:tcPr>
                </a:tc>
                <a:tc>
                  <a:txBody>
                    <a:bodyPr/>
                    <a:lstStyle/>
                    <a:p>
                      <a:pPr algn="l" fontAlgn="base"/>
                      <a:r>
                        <a:rPr lang="en-IN" sz="1000" b="0">
                          <a:effectLst/>
                        </a:rPr>
                        <a:t>Paravirtualization is faster in operation as compared to full virtualization.</a:t>
                      </a:r>
                    </a:p>
                  </a:txBody>
                  <a:tcPr marL="60967" marR="60967" marT="85354" marB="85354" anchor="ctr">
                    <a:lnL>
                      <a:noFill/>
                    </a:lnL>
                    <a:lnR>
                      <a:noFill/>
                    </a:lnR>
                    <a:lnT>
                      <a:noFill/>
                    </a:lnT>
                    <a:lnB>
                      <a:noFill/>
                    </a:lnB>
                  </a:tcPr>
                </a:tc>
                <a:extLst>
                  <a:ext uri="{0D108BD9-81ED-4DB2-BD59-A6C34878D82A}">
                    <a16:rowId xmlns:a16="http://schemas.microsoft.com/office/drawing/2014/main" val="3044595287"/>
                  </a:ext>
                </a:extLst>
              </a:tr>
              <a:tr h="427874">
                <a:tc>
                  <a:txBody>
                    <a:bodyPr/>
                    <a:lstStyle/>
                    <a:p>
                      <a:pPr algn="l" fontAlgn="base"/>
                      <a:r>
                        <a:rPr lang="en-IN" sz="1000" b="0">
                          <a:effectLst/>
                        </a:rPr>
                        <a:t>5.</a:t>
                      </a:r>
                    </a:p>
                  </a:txBody>
                  <a:tcPr marL="58528" marR="58528" marT="29264" marB="29264" anchor="ctr">
                    <a:lnL>
                      <a:noFill/>
                    </a:lnL>
                    <a:lnR>
                      <a:noFill/>
                    </a:lnR>
                    <a:lnT>
                      <a:noFill/>
                    </a:lnT>
                    <a:lnB>
                      <a:noFill/>
                    </a:lnB>
                  </a:tcPr>
                </a:tc>
                <a:tc>
                  <a:txBody>
                    <a:bodyPr/>
                    <a:lstStyle/>
                    <a:p>
                      <a:pPr algn="l" fontAlgn="base"/>
                      <a:r>
                        <a:rPr lang="en-IN" sz="1000" b="0">
                          <a:effectLst/>
                        </a:rPr>
                        <a:t>Full Virtualization is more portable and compatible.</a:t>
                      </a:r>
                    </a:p>
                  </a:txBody>
                  <a:tcPr marL="60967" marR="60967" marT="85354" marB="85354" anchor="ctr">
                    <a:lnL>
                      <a:noFill/>
                    </a:lnL>
                    <a:lnR>
                      <a:noFill/>
                    </a:lnR>
                    <a:lnT>
                      <a:noFill/>
                    </a:lnT>
                    <a:lnB>
                      <a:noFill/>
                    </a:lnB>
                  </a:tcPr>
                </a:tc>
                <a:tc>
                  <a:txBody>
                    <a:bodyPr/>
                    <a:lstStyle/>
                    <a:p>
                      <a:pPr algn="l" fontAlgn="base"/>
                      <a:r>
                        <a:rPr lang="en-IN" sz="1000" b="0">
                          <a:effectLst/>
                        </a:rPr>
                        <a:t>Paravirtualization is less portable and compatible.</a:t>
                      </a:r>
                    </a:p>
                  </a:txBody>
                  <a:tcPr marL="60967" marR="60967" marT="85354" marB="85354" anchor="ctr">
                    <a:lnL>
                      <a:noFill/>
                    </a:lnL>
                    <a:lnR>
                      <a:noFill/>
                    </a:lnR>
                    <a:lnT>
                      <a:noFill/>
                    </a:lnT>
                    <a:lnB>
                      <a:noFill/>
                    </a:lnB>
                  </a:tcPr>
                </a:tc>
                <a:extLst>
                  <a:ext uri="{0D108BD9-81ED-4DB2-BD59-A6C34878D82A}">
                    <a16:rowId xmlns:a16="http://schemas.microsoft.com/office/drawing/2014/main" val="3515160675"/>
                  </a:ext>
                </a:extLst>
              </a:tr>
              <a:tr h="427874">
                <a:tc>
                  <a:txBody>
                    <a:bodyPr/>
                    <a:lstStyle/>
                    <a:p>
                      <a:pPr algn="l" fontAlgn="base"/>
                      <a:r>
                        <a:rPr lang="en-IN" sz="1000" b="0">
                          <a:effectLst/>
                        </a:rPr>
                        <a:t>6.</a:t>
                      </a:r>
                    </a:p>
                  </a:txBody>
                  <a:tcPr marL="58528" marR="58528" marT="29264" marB="29264" anchor="ctr">
                    <a:lnL>
                      <a:noFill/>
                    </a:lnL>
                    <a:lnR>
                      <a:noFill/>
                    </a:lnR>
                    <a:lnT>
                      <a:noFill/>
                    </a:lnT>
                    <a:lnB>
                      <a:noFill/>
                    </a:lnB>
                  </a:tcPr>
                </a:tc>
                <a:tc>
                  <a:txBody>
                    <a:bodyPr/>
                    <a:lstStyle/>
                    <a:p>
                      <a:pPr algn="l" fontAlgn="base"/>
                      <a:r>
                        <a:rPr lang="en-IN" sz="1000" b="0">
                          <a:effectLst/>
                        </a:rPr>
                        <a:t>Examples of full virtualization are Microsoft and Parallels systems.</a:t>
                      </a:r>
                    </a:p>
                  </a:txBody>
                  <a:tcPr marL="60967" marR="60967" marT="85354" marB="85354" anchor="ctr">
                    <a:lnL>
                      <a:noFill/>
                    </a:lnL>
                    <a:lnR>
                      <a:noFill/>
                    </a:lnR>
                    <a:lnT>
                      <a:noFill/>
                    </a:lnT>
                    <a:lnB>
                      <a:noFill/>
                    </a:lnB>
                  </a:tcPr>
                </a:tc>
                <a:tc>
                  <a:txBody>
                    <a:bodyPr/>
                    <a:lstStyle/>
                    <a:p>
                      <a:pPr algn="l" fontAlgn="base"/>
                      <a:r>
                        <a:rPr lang="en-IN" sz="1000" b="0" dirty="0">
                          <a:effectLst/>
                        </a:rPr>
                        <a:t>Examples of paravirtualization are Microsoft Hyper-V, Citrix Xen, etc.</a:t>
                      </a:r>
                    </a:p>
                  </a:txBody>
                  <a:tcPr marL="60967" marR="60967" marT="85354" marB="85354" anchor="ctr">
                    <a:lnL>
                      <a:noFill/>
                    </a:lnL>
                    <a:lnR>
                      <a:noFill/>
                    </a:lnR>
                    <a:lnT>
                      <a:noFill/>
                    </a:lnT>
                    <a:lnB>
                      <a:noFill/>
                    </a:lnB>
                  </a:tcPr>
                </a:tc>
                <a:extLst>
                  <a:ext uri="{0D108BD9-81ED-4DB2-BD59-A6C34878D82A}">
                    <a16:rowId xmlns:a16="http://schemas.microsoft.com/office/drawing/2014/main" val="937429968"/>
                  </a:ext>
                </a:extLst>
              </a:tr>
              <a:tr h="553719">
                <a:tc>
                  <a:txBody>
                    <a:bodyPr/>
                    <a:lstStyle/>
                    <a:p>
                      <a:pPr algn="l" fontAlgn="base"/>
                      <a:r>
                        <a:rPr lang="en-IN" sz="1000" b="0">
                          <a:effectLst/>
                        </a:rPr>
                        <a:t>7.</a:t>
                      </a:r>
                    </a:p>
                  </a:txBody>
                  <a:tcPr marL="58528" marR="58528" marT="29264" marB="29264" anchor="ctr">
                    <a:lnL>
                      <a:noFill/>
                    </a:lnL>
                    <a:lnR>
                      <a:noFill/>
                    </a:lnR>
                    <a:lnT>
                      <a:noFill/>
                    </a:lnT>
                    <a:lnB>
                      <a:noFill/>
                    </a:lnB>
                  </a:tcPr>
                </a:tc>
                <a:tc>
                  <a:txBody>
                    <a:bodyPr/>
                    <a:lstStyle/>
                    <a:p>
                      <a:pPr algn="l" fontAlgn="base"/>
                      <a:r>
                        <a:rPr lang="en-IN" sz="1000" b="0">
                          <a:effectLst/>
                        </a:rPr>
                        <a:t>It supports all guest operating systems without modification.</a:t>
                      </a:r>
                    </a:p>
                  </a:txBody>
                  <a:tcPr marL="60967" marR="60967" marT="85354" marB="85354" anchor="ctr">
                    <a:lnL>
                      <a:noFill/>
                    </a:lnL>
                    <a:lnR>
                      <a:noFill/>
                    </a:lnR>
                    <a:lnT>
                      <a:noFill/>
                    </a:lnT>
                    <a:lnB>
                      <a:noFill/>
                    </a:lnB>
                  </a:tcPr>
                </a:tc>
                <a:tc>
                  <a:txBody>
                    <a:bodyPr/>
                    <a:lstStyle/>
                    <a:p>
                      <a:pPr algn="l" fontAlgn="base"/>
                      <a:r>
                        <a:rPr lang="en-IN" sz="1000" b="0" dirty="0">
                          <a:effectLst/>
                        </a:rPr>
                        <a:t>The guest operating system has to be modified and only a few operating systems support it.</a:t>
                      </a:r>
                    </a:p>
                  </a:txBody>
                  <a:tcPr marL="60967" marR="60967" marT="85354" marB="85354" anchor="ctr">
                    <a:lnL>
                      <a:noFill/>
                    </a:lnL>
                    <a:lnR>
                      <a:noFill/>
                    </a:lnR>
                    <a:lnT>
                      <a:noFill/>
                    </a:lnT>
                    <a:lnB>
                      <a:noFill/>
                    </a:lnB>
                  </a:tcPr>
                </a:tc>
                <a:extLst>
                  <a:ext uri="{0D108BD9-81ED-4DB2-BD59-A6C34878D82A}">
                    <a16:rowId xmlns:a16="http://schemas.microsoft.com/office/drawing/2014/main" val="3699323125"/>
                  </a:ext>
                </a:extLst>
              </a:tr>
              <a:tr h="553719">
                <a:tc>
                  <a:txBody>
                    <a:bodyPr/>
                    <a:lstStyle/>
                    <a:p>
                      <a:pPr algn="l" fontAlgn="base"/>
                      <a:r>
                        <a:rPr lang="en-IN" sz="1000" b="0">
                          <a:effectLst/>
                        </a:rPr>
                        <a:t>8.</a:t>
                      </a:r>
                    </a:p>
                  </a:txBody>
                  <a:tcPr marL="58528" marR="58528" marT="29264" marB="29264" anchor="ctr">
                    <a:lnL>
                      <a:noFill/>
                    </a:lnL>
                    <a:lnR>
                      <a:noFill/>
                    </a:lnR>
                    <a:lnT>
                      <a:noFill/>
                    </a:lnT>
                    <a:lnB>
                      <a:noFill/>
                    </a:lnB>
                  </a:tcPr>
                </a:tc>
                <a:tc>
                  <a:txBody>
                    <a:bodyPr/>
                    <a:lstStyle/>
                    <a:p>
                      <a:pPr algn="l" fontAlgn="base"/>
                      <a:r>
                        <a:rPr lang="en-IN" sz="1000" b="0">
                          <a:effectLst/>
                        </a:rPr>
                        <a:t>The guest operating system will issue hardware calls.</a:t>
                      </a:r>
                    </a:p>
                  </a:txBody>
                  <a:tcPr marL="60967" marR="60967" marT="85354" marB="85354" anchor="ctr">
                    <a:lnL>
                      <a:noFill/>
                    </a:lnL>
                    <a:lnR>
                      <a:noFill/>
                    </a:lnR>
                    <a:lnT>
                      <a:noFill/>
                    </a:lnT>
                    <a:lnB>
                      <a:noFill/>
                    </a:lnB>
                  </a:tcPr>
                </a:tc>
                <a:tc>
                  <a:txBody>
                    <a:bodyPr/>
                    <a:lstStyle/>
                    <a:p>
                      <a:pPr algn="l" fontAlgn="base"/>
                      <a:r>
                        <a:rPr lang="en-IN" sz="1000" b="0" dirty="0">
                          <a:effectLst/>
                        </a:rPr>
                        <a:t>Using the drivers, the guest operating system will directly communicate with the hypervisor.</a:t>
                      </a:r>
                    </a:p>
                  </a:txBody>
                  <a:tcPr marL="60967" marR="60967" marT="85354" marB="85354" anchor="ctr">
                    <a:lnL>
                      <a:noFill/>
                    </a:lnL>
                    <a:lnR>
                      <a:noFill/>
                    </a:lnR>
                    <a:lnT>
                      <a:noFill/>
                    </a:lnT>
                    <a:lnB>
                      <a:noFill/>
                    </a:lnB>
                  </a:tcPr>
                </a:tc>
                <a:extLst>
                  <a:ext uri="{0D108BD9-81ED-4DB2-BD59-A6C34878D82A}">
                    <a16:rowId xmlns:a16="http://schemas.microsoft.com/office/drawing/2014/main" val="564903421"/>
                  </a:ext>
                </a:extLst>
              </a:tr>
              <a:tr h="427874">
                <a:tc>
                  <a:txBody>
                    <a:bodyPr/>
                    <a:lstStyle/>
                    <a:p>
                      <a:pPr algn="l" fontAlgn="base"/>
                      <a:r>
                        <a:rPr lang="en-IN" sz="1000" b="0">
                          <a:effectLst/>
                        </a:rPr>
                        <a:t>9.</a:t>
                      </a:r>
                    </a:p>
                  </a:txBody>
                  <a:tcPr marL="58528" marR="58528" marT="29264" marB="29264" anchor="ctr">
                    <a:lnL>
                      <a:noFill/>
                    </a:lnL>
                    <a:lnR>
                      <a:noFill/>
                    </a:lnR>
                    <a:lnT>
                      <a:noFill/>
                    </a:lnT>
                    <a:lnB>
                      <a:noFill/>
                    </a:lnB>
                  </a:tcPr>
                </a:tc>
                <a:tc>
                  <a:txBody>
                    <a:bodyPr/>
                    <a:lstStyle/>
                    <a:p>
                      <a:pPr algn="l" fontAlgn="base"/>
                      <a:r>
                        <a:rPr lang="en-IN" sz="1000" b="0">
                          <a:effectLst/>
                        </a:rPr>
                        <a:t>It is less streamlined compared to para-virtualization.</a:t>
                      </a:r>
                    </a:p>
                  </a:txBody>
                  <a:tcPr marL="60967" marR="60967" marT="85354" marB="85354" anchor="ctr">
                    <a:lnL>
                      <a:noFill/>
                    </a:lnL>
                    <a:lnR>
                      <a:noFill/>
                    </a:lnR>
                    <a:lnT>
                      <a:noFill/>
                    </a:lnT>
                    <a:lnB>
                      <a:noFill/>
                    </a:lnB>
                  </a:tcPr>
                </a:tc>
                <a:tc>
                  <a:txBody>
                    <a:bodyPr/>
                    <a:lstStyle/>
                    <a:p>
                      <a:pPr algn="l" fontAlgn="base"/>
                      <a:r>
                        <a:rPr lang="en-IN" sz="1000" b="0" dirty="0">
                          <a:effectLst/>
                        </a:rPr>
                        <a:t>It is more streamlined.</a:t>
                      </a:r>
                    </a:p>
                  </a:txBody>
                  <a:tcPr marL="60967" marR="60967" marT="85354" marB="85354" anchor="ctr">
                    <a:lnL>
                      <a:noFill/>
                    </a:lnL>
                    <a:lnR>
                      <a:noFill/>
                    </a:lnR>
                    <a:lnT>
                      <a:noFill/>
                    </a:lnT>
                    <a:lnB>
                      <a:noFill/>
                    </a:lnB>
                  </a:tcPr>
                </a:tc>
                <a:extLst>
                  <a:ext uri="{0D108BD9-81ED-4DB2-BD59-A6C34878D82A}">
                    <a16:rowId xmlns:a16="http://schemas.microsoft.com/office/drawing/2014/main" val="3405253259"/>
                  </a:ext>
                </a:extLst>
              </a:tr>
              <a:tr h="427874">
                <a:tc>
                  <a:txBody>
                    <a:bodyPr/>
                    <a:lstStyle/>
                    <a:p>
                      <a:pPr algn="l" fontAlgn="base"/>
                      <a:r>
                        <a:rPr lang="en-IN" sz="1000" b="0">
                          <a:effectLst/>
                        </a:rPr>
                        <a:t>10.</a:t>
                      </a:r>
                    </a:p>
                  </a:txBody>
                  <a:tcPr marL="58528" marR="58528" marT="29264" marB="29264" anchor="ctr">
                    <a:lnL>
                      <a:noFill/>
                    </a:lnL>
                    <a:lnR>
                      <a:noFill/>
                    </a:lnR>
                    <a:lnT>
                      <a:noFill/>
                    </a:lnT>
                    <a:lnB>
                      <a:noFill/>
                    </a:lnB>
                  </a:tcPr>
                </a:tc>
                <a:tc>
                  <a:txBody>
                    <a:bodyPr/>
                    <a:lstStyle/>
                    <a:p>
                      <a:pPr algn="l" fontAlgn="base"/>
                      <a:r>
                        <a:rPr lang="en-IN" sz="1000" b="0">
                          <a:effectLst/>
                        </a:rPr>
                        <a:t>It provides the best isolation.</a:t>
                      </a:r>
                    </a:p>
                  </a:txBody>
                  <a:tcPr marL="60967" marR="60967" marT="85354" marB="85354" anchor="ctr">
                    <a:lnL>
                      <a:noFill/>
                    </a:lnL>
                    <a:lnR>
                      <a:noFill/>
                    </a:lnR>
                    <a:lnT>
                      <a:noFill/>
                    </a:lnT>
                    <a:lnB>
                      <a:noFill/>
                    </a:lnB>
                  </a:tcPr>
                </a:tc>
                <a:tc>
                  <a:txBody>
                    <a:bodyPr/>
                    <a:lstStyle/>
                    <a:p>
                      <a:pPr algn="l" fontAlgn="base"/>
                      <a:r>
                        <a:rPr lang="en-IN" sz="1000" b="0" dirty="0">
                          <a:effectLst/>
                        </a:rPr>
                        <a:t>It provides less isolation compared to full virtualization.</a:t>
                      </a:r>
                    </a:p>
                  </a:txBody>
                  <a:tcPr marL="60967" marR="60967" marT="85354" marB="85354" anchor="ctr">
                    <a:lnL>
                      <a:noFill/>
                    </a:lnL>
                    <a:lnR>
                      <a:noFill/>
                    </a:lnR>
                    <a:lnT>
                      <a:noFill/>
                    </a:lnT>
                    <a:lnB>
                      <a:noFill/>
                    </a:lnB>
                  </a:tcPr>
                </a:tc>
                <a:extLst>
                  <a:ext uri="{0D108BD9-81ED-4DB2-BD59-A6C34878D82A}">
                    <a16:rowId xmlns:a16="http://schemas.microsoft.com/office/drawing/2014/main" val="963206911"/>
                  </a:ext>
                </a:extLst>
              </a:tr>
            </a:tbl>
          </a:graphicData>
        </a:graphic>
      </p:graphicFrame>
      <p:sp>
        <p:nvSpPr>
          <p:cNvPr id="4" name="Rectangle 1">
            <a:extLst>
              <a:ext uri="{FF2B5EF4-FFF2-40B4-BE49-F238E27FC236}">
                <a16:creationId xmlns:a16="http://schemas.microsoft.com/office/drawing/2014/main" id="{7A14A105-93DB-6379-FFE2-25289658BDDC}"/>
              </a:ext>
            </a:extLst>
          </p:cNvPr>
          <p:cNvSpPr>
            <a:spLocks noGrp="1" noChangeArrowheads="1"/>
          </p:cNvSpPr>
          <p:nvPr>
            <p:ph type="body" idx="1"/>
          </p:nvPr>
        </p:nvSpPr>
        <p:spPr bwMode="auto">
          <a:xfrm>
            <a:off x="4306428" y="4037419"/>
            <a:ext cx="2263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urw-din"/>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38386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3A0FC633-387B-DAB9-DDDD-B2CC5059EB57}"/>
              </a:ext>
            </a:extLst>
          </p:cNvPr>
          <p:cNvSpPr>
            <a:spLocks noGrp="1" noChangeArrowheads="1"/>
          </p:cNvSpPr>
          <p:nvPr>
            <p:ph type="title" idx="4294967295"/>
          </p:nvPr>
        </p:nvSpPr>
        <p:spPr>
          <a:xfrm>
            <a:off x="427681" y="942121"/>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Origin of Hypervisor</a:t>
            </a:r>
          </a:p>
        </p:txBody>
      </p:sp>
      <p:pic>
        <p:nvPicPr>
          <p:cNvPr id="9218" name="Picture 2">
            <a:extLst>
              <a:ext uri="{FF2B5EF4-FFF2-40B4-BE49-F238E27FC236}">
                <a16:creationId xmlns:a16="http://schemas.microsoft.com/office/drawing/2014/main" id="{1F681C08-CBE8-C07F-6886-F9C6E8771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60" y="2076840"/>
            <a:ext cx="6099840" cy="3006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379462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Shape 158"/>
          <p:cNvSpPr>
            <a:spLocks noGrp="1"/>
          </p:cNvSpPr>
          <p:nvPr>
            <p:ph type="body" idx="1"/>
          </p:nvPr>
        </p:nvSpPr>
        <p:spPr>
          <a:xfrm>
            <a:off x="304800" y="1493837"/>
            <a:ext cx="4572000" cy="4525963"/>
          </a:xfrm>
          <a:prstGeom prst="rect">
            <a:avLst/>
          </a:prstGeom>
        </p:spPr>
        <p:txBody>
          <a:bodyPr/>
          <a:lstStyle/>
          <a:p>
            <a:pPr lvl="0">
              <a:lnSpc>
                <a:spcPct val="80000"/>
              </a:lnSpc>
              <a:buClr>
                <a:srgbClr val="101141"/>
              </a:buClr>
              <a:buSzPct val="100000"/>
              <a:buFont typeface="Arial"/>
              <a:buChar char="•"/>
              <a:defRPr sz="1800"/>
            </a:pPr>
            <a:r>
              <a:rPr sz="2200"/>
              <a:t>The latest generation of x86-based systems feature processors with 64-bit extensions supporting very large memory capacities.</a:t>
            </a:r>
          </a:p>
          <a:p>
            <a:pPr lvl="0">
              <a:lnSpc>
                <a:spcPct val="80000"/>
              </a:lnSpc>
              <a:buClr>
                <a:srgbClr val="101141"/>
              </a:buClr>
              <a:buSzPct val="100000"/>
              <a:buFont typeface="Arial"/>
              <a:buChar char="•"/>
              <a:defRPr sz="1800"/>
            </a:pPr>
            <a:r>
              <a:rPr sz="2200"/>
              <a:t>This enhances their ability to host large, memory-intensive  applications, as well as allowing many more virtual machines to be hosted by a physical server deployed within a virtual infra-structure. </a:t>
            </a:r>
          </a:p>
          <a:p>
            <a:pPr lvl="0">
              <a:lnSpc>
                <a:spcPct val="80000"/>
              </a:lnSpc>
              <a:buClr>
                <a:srgbClr val="101141"/>
              </a:buClr>
              <a:buSzPct val="100000"/>
              <a:buFont typeface="Arial"/>
              <a:buChar char="•"/>
              <a:defRPr sz="1800"/>
            </a:pPr>
            <a:r>
              <a:rPr sz="2200"/>
              <a:t>The continual decrease in memory costs will further accelerate this trend. </a:t>
            </a:r>
          </a:p>
        </p:txBody>
      </p:sp>
      <p:sp>
        <p:nvSpPr>
          <p:cNvPr id="159" name="Shape 159"/>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x86 Hardware Virtualization</a:t>
            </a:r>
          </a:p>
        </p:txBody>
      </p:sp>
      <p:pic>
        <p:nvPicPr>
          <p:cNvPr id="160" name="image12.png"/>
          <p:cNvPicPr/>
          <p:nvPr/>
        </p:nvPicPr>
        <p:blipFill>
          <a:blip r:embed="rId2"/>
          <a:stretch>
            <a:fillRect/>
          </a:stretch>
        </p:blipFill>
        <p:spPr>
          <a:xfrm>
            <a:off x="4948130" y="1447800"/>
            <a:ext cx="4195870" cy="4114800"/>
          </a:xfrm>
          <a:prstGeom prst="rect">
            <a:avLst/>
          </a:prstGeom>
          <a:ln w="12700">
            <a:miter lim="400000"/>
          </a:ln>
        </p:spPr>
      </p:pic>
      <p:sp>
        <p:nvSpPr>
          <p:cNvPr id="161" name="Shape 16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50</a:t>
            </a:fld>
            <a:endParaRPr sz="1200">
              <a:solidFill>
                <a:srgbClr val="888888"/>
              </a:solidFill>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body" idx="1"/>
          </p:nvPr>
        </p:nvSpPr>
        <p:spPr>
          <a:xfrm>
            <a:off x="228600" y="1371600"/>
            <a:ext cx="8534400" cy="4525963"/>
          </a:xfrm>
          <a:prstGeom prst="rect">
            <a:avLst/>
          </a:prstGeom>
        </p:spPr>
        <p:txBody>
          <a:bodyPr>
            <a:normAutofit lnSpcReduction="10000"/>
          </a:bodyPr>
          <a:lstStyle/>
          <a:p>
            <a:pPr marL="305180" lvl="0" indent="-305180" defTabSz="813816">
              <a:buClr>
                <a:srgbClr val="101141"/>
              </a:buClr>
              <a:buSzPct val="100000"/>
              <a:buFont typeface="Arial"/>
              <a:buChar char="•"/>
              <a:defRPr sz="1800"/>
            </a:pPr>
            <a:r>
              <a:rPr sz="2136"/>
              <a:t>For Industry-standard x86 systems, the two approaches typically used with software-based partitioning are </a:t>
            </a:r>
          </a:p>
          <a:p>
            <a:pPr marL="788384" lvl="1" indent="-381476" defTabSz="813816">
              <a:buFont typeface="Arial"/>
              <a:buChar char="•"/>
              <a:defRPr sz="1800"/>
            </a:pPr>
            <a:r>
              <a:rPr sz="2136"/>
              <a:t>hosted and </a:t>
            </a:r>
          </a:p>
          <a:p>
            <a:pPr marL="788384" lvl="1" indent="-381476" defTabSz="813816">
              <a:buFont typeface="Arial"/>
              <a:buChar char="•"/>
              <a:defRPr sz="1800"/>
            </a:pPr>
            <a:r>
              <a:rPr sz="2136"/>
              <a:t>hypervisor architectures</a:t>
            </a:r>
            <a:endParaRPr sz="1424"/>
          </a:p>
          <a:p>
            <a:pPr marL="305180" lvl="0" indent="-305180" defTabSz="813816">
              <a:buClr>
                <a:srgbClr val="101141"/>
              </a:buClr>
              <a:buSzPct val="100000"/>
              <a:buFont typeface="Arial"/>
              <a:buChar char="•"/>
              <a:defRPr sz="1800"/>
            </a:pPr>
            <a:r>
              <a:rPr sz="2136"/>
              <a:t> A hosted approach provides partitioning services on top of a standard  operating system and supports the broadest range of hardware configurations. </a:t>
            </a:r>
          </a:p>
          <a:p>
            <a:pPr marL="305180" lvl="0" indent="-305180" defTabSz="813816">
              <a:buClr>
                <a:srgbClr val="101141"/>
              </a:buClr>
              <a:buSzPct val="100000"/>
              <a:buFont typeface="Arial"/>
              <a:buChar char="•"/>
              <a:defRPr sz="1800"/>
            </a:pPr>
            <a:r>
              <a:rPr sz="2136"/>
              <a:t>In contrast, a hypervisor architecture is the layer of software installed on a clean x86-based system (hence it is often referred to as a “bare metal” approach). Since it has direct access to the hardware resources, a hypervisor is more efficient than hosted  architectures, enabling greater scalability, robustness and performance</a:t>
            </a:r>
          </a:p>
        </p:txBody>
      </p:sp>
      <p:sp>
        <p:nvSpPr>
          <p:cNvPr id="164" name="Shape 164"/>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x86 Hardware Virtualization</a:t>
            </a:r>
          </a:p>
        </p:txBody>
      </p:sp>
      <p:sp>
        <p:nvSpPr>
          <p:cNvPr id="165" name="Shape 16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51</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63720" y="1909080"/>
              <a:ext cx="3064680" cy="946800"/>
            </p14:xfrm>
          </p:contentPart>
        </mc:Choice>
        <mc:Fallback xmlns="">
          <p:pic>
            <p:nvPicPr>
              <p:cNvPr id="2" name="Ink 1"/>
              <p:cNvPicPr/>
              <p:nvPr/>
            </p:nvPicPr>
            <p:blipFill>
              <a:blip r:embed="rId3"/>
              <a:stretch>
                <a:fillRect/>
              </a:stretch>
            </p:blipFill>
            <p:spPr>
              <a:xfrm>
                <a:off x="957600" y="1903320"/>
                <a:ext cx="3078000" cy="959040"/>
              </a:xfrm>
              <a:prstGeom prst="rect">
                <a:avLst/>
              </a:prstGeom>
            </p:spPr>
          </p:pic>
        </mc:Fallback>
      </mc:AlternateContent>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mage13.png"/>
          <p:cNvPicPr/>
          <p:nvPr/>
        </p:nvPicPr>
        <p:blipFill>
          <a:blip r:embed="rId2"/>
          <a:stretch>
            <a:fillRect/>
          </a:stretch>
        </p:blipFill>
        <p:spPr>
          <a:xfrm>
            <a:off x="228600" y="1752600"/>
            <a:ext cx="8768596" cy="3890853"/>
          </a:xfrm>
          <a:prstGeom prst="rect">
            <a:avLst/>
          </a:prstGeom>
          <a:ln w="12700">
            <a:miter lim="400000"/>
          </a:ln>
        </p:spPr>
      </p:pic>
      <p:sp>
        <p:nvSpPr>
          <p:cNvPr id="168" name="Shape 168"/>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x86 Hardware Virtualization</a:t>
            </a:r>
          </a:p>
        </p:txBody>
      </p:sp>
      <p:sp>
        <p:nvSpPr>
          <p:cNvPr id="169" name="Shape 1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52</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81000" y="1348920"/>
              <a:ext cx="6815880" cy="4506840"/>
            </p14:xfrm>
          </p:contentPart>
        </mc:Choice>
        <mc:Fallback xmlns="">
          <p:pic>
            <p:nvPicPr>
              <p:cNvPr id="2" name="Ink 1"/>
              <p:cNvPicPr/>
              <p:nvPr/>
            </p:nvPicPr>
            <p:blipFill>
              <a:blip r:embed="rId4"/>
              <a:stretch>
                <a:fillRect/>
              </a:stretch>
            </p:blipFill>
            <p:spPr>
              <a:xfrm>
                <a:off x="971280" y="1341000"/>
                <a:ext cx="6832800" cy="4520520"/>
              </a:xfrm>
              <a:prstGeom prst="rect">
                <a:avLst/>
              </a:prstGeom>
            </p:spPr>
          </p:pic>
        </mc:Fallback>
      </mc:AlternateContent>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body" idx="1"/>
          </p:nvPr>
        </p:nvSpPr>
        <p:spPr>
          <a:xfrm>
            <a:off x="304800" y="1493837"/>
            <a:ext cx="8534400" cy="4525963"/>
          </a:xfrm>
          <a:prstGeom prst="rect">
            <a:avLst/>
          </a:prstGeom>
        </p:spPr>
        <p:txBody>
          <a:bodyPr/>
          <a:lstStyle/>
          <a:p>
            <a:pPr marL="400050" lvl="0" indent="-400050">
              <a:spcBef>
                <a:spcPts val="600"/>
              </a:spcBef>
              <a:buClr>
                <a:srgbClr val="101141"/>
              </a:buClr>
              <a:buSzPct val="100000"/>
              <a:buFont typeface="Arial"/>
              <a:buChar char="•"/>
              <a:defRPr sz="1800"/>
            </a:pPr>
            <a:r>
              <a:rPr sz="2800"/>
              <a:t>Instant provisioning - fast scalability</a:t>
            </a:r>
          </a:p>
          <a:p>
            <a:pPr marL="400050" lvl="0" indent="-400050">
              <a:spcBef>
                <a:spcPts val="600"/>
              </a:spcBef>
              <a:buClr>
                <a:srgbClr val="101141"/>
              </a:buClr>
              <a:buSzPct val="100000"/>
              <a:buFont typeface="Arial"/>
              <a:buChar char="•"/>
              <a:defRPr sz="1800"/>
            </a:pPr>
            <a:r>
              <a:rPr sz="2800"/>
              <a:t>Live Migration is possible</a:t>
            </a:r>
          </a:p>
          <a:p>
            <a:pPr marL="400050" lvl="0" indent="-400050">
              <a:spcBef>
                <a:spcPts val="600"/>
              </a:spcBef>
              <a:buClr>
                <a:srgbClr val="101141"/>
              </a:buClr>
              <a:buSzPct val="100000"/>
              <a:buFont typeface="Arial"/>
              <a:buChar char="•"/>
              <a:defRPr sz="1800"/>
            </a:pPr>
            <a:r>
              <a:rPr sz="2800"/>
              <a:t>Load balancing and consolidation in a Data Center is possible.</a:t>
            </a:r>
          </a:p>
          <a:p>
            <a:pPr marL="400050" lvl="0" indent="-400050">
              <a:spcBef>
                <a:spcPts val="600"/>
              </a:spcBef>
              <a:buClr>
                <a:srgbClr val="101141"/>
              </a:buClr>
              <a:buSzPct val="100000"/>
              <a:buFont typeface="Arial"/>
              <a:buChar char="•"/>
              <a:defRPr sz="1800"/>
            </a:pPr>
            <a:r>
              <a:rPr sz="2800"/>
              <a:t>Low downtime for maintenance</a:t>
            </a:r>
          </a:p>
          <a:p>
            <a:pPr marL="400050" lvl="0" indent="-400050">
              <a:spcBef>
                <a:spcPts val="600"/>
              </a:spcBef>
              <a:buClr>
                <a:srgbClr val="101141"/>
              </a:buClr>
              <a:buSzPct val="100000"/>
              <a:buFont typeface="Arial"/>
              <a:buChar char="•"/>
              <a:defRPr sz="1800"/>
            </a:pPr>
            <a:r>
              <a:rPr sz="2800"/>
              <a:t>Virtual hardware supports legacy operating systems efficiently</a:t>
            </a:r>
          </a:p>
          <a:p>
            <a:pPr marL="400050" lvl="0" indent="-400050">
              <a:spcBef>
                <a:spcPts val="600"/>
              </a:spcBef>
              <a:buClr>
                <a:srgbClr val="101141"/>
              </a:buClr>
              <a:buSzPct val="100000"/>
              <a:buFont typeface="Arial"/>
              <a:buChar char="•"/>
              <a:defRPr sz="1800"/>
            </a:pPr>
            <a:r>
              <a:rPr sz="2800"/>
              <a:t>Security and fault isolation</a:t>
            </a:r>
          </a:p>
        </p:txBody>
      </p:sp>
      <p:sp>
        <p:nvSpPr>
          <p:cNvPr id="172" name="Shape 172"/>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Advantages of Virtualization</a:t>
            </a:r>
          </a:p>
        </p:txBody>
      </p:sp>
      <p:sp>
        <p:nvSpPr>
          <p:cNvPr id="173" name="Shape 17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53</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602440" y="1959120"/>
              <a:ext cx="4287240" cy="3356640"/>
            </p14:xfrm>
          </p:contentPart>
        </mc:Choice>
        <mc:Fallback xmlns="">
          <p:pic>
            <p:nvPicPr>
              <p:cNvPr id="2" name="Ink 1"/>
              <p:cNvPicPr/>
              <p:nvPr/>
            </p:nvPicPr>
            <p:blipFill>
              <a:blip r:embed="rId3"/>
              <a:stretch>
                <a:fillRect/>
              </a:stretch>
            </p:blipFill>
            <p:spPr>
              <a:xfrm>
                <a:off x="2596320" y="1953000"/>
                <a:ext cx="4296960" cy="3369600"/>
              </a:xfrm>
              <a:prstGeom prst="rect">
                <a:avLst/>
              </a:prstGeom>
            </p:spPr>
          </p:pic>
        </mc:Fallback>
      </mc:AlternateContent>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 name="Shape 175"/>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Advantages of Virtualization</a:t>
            </a:r>
          </a:p>
        </p:txBody>
      </p:sp>
      <p:pic>
        <p:nvPicPr>
          <p:cNvPr id="176" name="image14.png"/>
          <p:cNvPicPr/>
          <p:nvPr/>
        </p:nvPicPr>
        <p:blipFill>
          <a:blip r:embed="rId2"/>
          <a:stretch>
            <a:fillRect/>
          </a:stretch>
        </p:blipFill>
        <p:spPr>
          <a:xfrm>
            <a:off x="457200" y="1600200"/>
            <a:ext cx="8001000" cy="3896139"/>
          </a:xfrm>
          <a:prstGeom prst="rect">
            <a:avLst/>
          </a:prstGeom>
          <a:ln w="12700">
            <a:miter lim="400000"/>
          </a:ln>
        </p:spPr>
      </p:pic>
      <p:sp>
        <p:nvSpPr>
          <p:cNvPr id="177" name="Shape 17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54</a:t>
            </a:fld>
            <a:endParaRPr sz="1200">
              <a:solidFill>
                <a:srgbClr val="888888"/>
              </a:solidFill>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 name="Shape 179"/>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Advantages of Virtualization</a:t>
            </a:r>
          </a:p>
        </p:txBody>
      </p:sp>
      <p:pic>
        <p:nvPicPr>
          <p:cNvPr id="180" name="image15.png"/>
          <p:cNvPicPr/>
          <p:nvPr/>
        </p:nvPicPr>
        <p:blipFill>
          <a:blip r:embed="rId2"/>
          <a:stretch>
            <a:fillRect/>
          </a:stretch>
        </p:blipFill>
        <p:spPr>
          <a:xfrm>
            <a:off x="533400" y="1600200"/>
            <a:ext cx="7848600" cy="3974890"/>
          </a:xfrm>
          <a:prstGeom prst="rect">
            <a:avLst/>
          </a:prstGeom>
          <a:ln w="12700">
            <a:miter lim="400000"/>
          </a:ln>
        </p:spPr>
      </p:pic>
      <p:sp>
        <p:nvSpPr>
          <p:cNvPr id="181" name="Shape 1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55</a:t>
            </a:fld>
            <a:endParaRPr sz="1200">
              <a:solidFill>
                <a:srgbClr val="888888"/>
              </a:solidFill>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Shape 183"/>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Advantages of Virtualization</a:t>
            </a:r>
          </a:p>
        </p:txBody>
      </p:sp>
      <p:pic>
        <p:nvPicPr>
          <p:cNvPr id="184" name="image16.png"/>
          <p:cNvPicPr/>
          <p:nvPr/>
        </p:nvPicPr>
        <p:blipFill>
          <a:blip r:embed="rId2"/>
          <a:stretch>
            <a:fillRect/>
          </a:stretch>
        </p:blipFill>
        <p:spPr>
          <a:xfrm>
            <a:off x="381000" y="1524000"/>
            <a:ext cx="8153400" cy="4791911"/>
          </a:xfrm>
          <a:prstGeom prst="rect">
            <a:avLst/>
          </a:prstGeom>
          <a:ln w="12700">
            <a:miter lim="400000"/>
          </a:ln>
        </p:spPr>
      </p:pic>
      <p:sp>
        <p:nvSpPr>
          <p:cNvPr id="185" name="Shape 18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56</a:t>
            </a:fld>
            <a:endParaRPr sz="1200">
              <a:solidFill>
                <a:srgbClr val="888888"/>
              </a:solidFill>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 name="Shape 187"/>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Advantages of Virtualization</a:t>
            </a:r>
          </a:p>
        </p:txBody>
      </p:sp>
      <p:pic>
        <p:nvPicPr>
          <p:cNvPr id="188" name="image17.png"/>
          <p:cNvPicPr/>
          <p:nvPr/>
        </p:nvPicPr>
        <p:blipFill>
          <a:blip r:embed="rId2"/>
          <a:stretch>
            <a:fillRect/>
          </a:stretch>
        </p:blipFill>
        <p:spPr>
          <a:xfrm>
            <a:off x="304799" y="1524000"/>
            <a:ext cx="8371324" cy="2438400"/>
          </a:xfrm>
          <a:prstGeom prst="rect">
            <a:avLst/>
          </a:prstGeom>
          <a:ln w="12700">
            <a:miter lim="400000"/>
          </a:ln>
        </p:spPr>
      </p:pic>
      <p:sp>
        <p:nvSpPr>
          <p:cNvPr id="189" name="Shape 18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57</a:t>
            </a:fld>
            <a:endParaRPr sz="1200">
              <a:solidFill>
                <a:srgbClr val="888888"/>
              </a:solidFill>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body" idx="1"/>
          </p:nvPr>
        </p:nvSpPr>
        <p:spPr>
          <a:xfrm>
            <a:off x="304800" y="1493837"/>
            <a:ext cx="8610600" cy="4525963"/>
          </a:xfrm>
          <a:prstGeom prst="rect">
            <a:avLst/>
          </a:prstGeom>
        </p:spPr>
        <p:txBody>
          <a:bodyPr/>
          <a:lstStyle/>
          <a:p>
            <a:pPr marL="244316" lvl="0" indent="-244316" defTabSz="868680">
              <a:spcBef>
                <a:spcPts val="400"/>
              </a:spcBef>
              <a:buClr>
                <a:srgbClr val="101141"/>
              </a:buClr>
              <a:buSzPct val="100000"/>
              <a:buFont typeface="Arial"/>
              <a:buChar char="•"/>
              <a:defRPr sz="1800"/>
            </a:pPr>
            <a:r>
              <a:rPr sz="1710" b="1"/>
              <a:t>Software licensing</a:t>
            </a:r>
          </a:p>
          <a:p>
            <a:pPr marL="325754" lvl="0" indent="-325754" defTabSz="868680">
              <a:spcBef>
                <a:spcPts val="400"/>
              </a:spcBef>
              <a:defRPr sz="1800"/>
            </a:pPr>
            <a:r>
              <a:rPr sz="1710" b="1"/>
              <a:t> 	</a:t>
            </a:r>
            <a:r>
              <a:rPr sz="1710"/>
              <a:t>One of the most significant virtualization-related issues to be aware of is software licensing. Virtualization makes it easy to create new servers, but each VM requires its own separate software license. Organizations using expensive licensed applications could end up paying large amounts in license fees if they do not control their server sprawl.</a:t>
            </a:r>
          </a:p>
          <a:p>
            <a:pPr marL="244316" lvl="0" indent="-244316" defTabSz="868680">
              <a:spcBef>
                <a:spcPts val="400"/>
              </a:spcBef>
              <a:buClr>
                <a:srgbClr val="101141"/>
              </a:buClr>
              <a:buSzPct val="100000"/>
              <a:buFont typeface="Arial"/>
              <a:buChar char="•"/>
              <a:defRPr sz="1800"/>
            </a:pPr>
            <a:r>
              <a:rPr sz="1710" b="1"/>
              <a:t>IT training</a:t>
            </a:r>
          </a:p>
          <a:p>
            <a:pPr marL="325754" lvl="0" indent="-325754" defTabSz="868680">
              <a:spcBef>
                <a:spcPts val="400"/>
              </a:spcBef>
              <a:defRPr sz="1800"/>
            </a:pPr>
            <a:r>
              <a:rPr sz="1710"/>
              <a:t>	IT staff used to dealing with physical systems will need a certain amount of training in virtualization. Such training is essential to enable the staff to debug and troubleshoot issues in the virtual environment, to secure and manage VMs, and to effectively plan for capacity.</a:t>
            </a:r>
          </a:p>
          <a:p>
            <a:pPr marL="244316" lvl="0" indent="-244316" defTabSz="868680">
              <a:spcBef>
                <a:spcPts val="400"/>
              </a:spcBef>
              <a:buClr>
                <a:srgbClr val="101141"/>
              </a:buClr>
              <a:buSzPct val="100000"/>
              <a:buFont typeface="Arial"/>
              <a:buChar char="•"/>
              <a:defRPr sz="1800"/>
            </a:pPr>
            <a:r>
              <a:rPr sz="1710" b="1"/>
              <a:t>Hardware investment</a:t>
            </a:r>
          </a:p>
          <a:p>
            <a:pPr marL="325754" lvl="0" indent="-325754" defTabSz="868680">
              <a:spcBef>
                <a:spcPts val="400"/>
              </a:spcBef>
              <a:defRPr sz="1800"/>
            </a:pPr>
            <a:r>
              <a:rPr sz="1710"/>
              <a:t>	Server virtualization is most effective when powerful physical machines are used to host several VMs. This means that organizations that have existing not-so-powerful hardware might still need to make upfront investments in acquiring new physical servers to harvest the benefits of virtualization</a:t>
            </a:r>
          </a:p>
        </p:txBody>
      </p:sp>
      <p:sp>
        <p:nvSpPr>
          <p:cNvPr id="192" name="Shape 192"/>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Issues to be aware of</a:t>
            </a:r>
          </a:p>
        </p:txBody>
      </p:sp>
      <p:sp>
        <p:nvSpPr>
          <p:cNvPr id="193" name="Shape 19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58</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21160" y="1435320"/>
              <a:ext cx="1798200" cy="3463560"/>
            </p14:xfrm>
          </p:contentPart>
        </mc:Choice>
        <mc:Fallback xmlns="">
          <p:pic>
            <p:nvPicPr>
              <p:cNvPr id="2" name="Ink 1"/>
              <p:cNvPicPr/>
              <p:nvPr/>
            </p:nvPicPr>
            <p:blipFill>
              <a:blip r:embed="rId3"/>
              <a:stretch>
                <a:fillRect/>
              </a:stretch>
            </p:blipFill>
            <p:spPr>
              <a:xfrm>
                <a:off x="1714320" y="1427760"/>
                <a:ext cx="1809720" cy="3477240"/>
              </a:xfrm>
              <a:prstGeom prst="rect">
                <a:avLst/>
              </a:prstGeom>
            </p:spPr>
          </p:pic>
        </mc:Fallback>
      </mc:AlternateContent>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body" idx="1"/>
          </p:nvPr>
        </p:nvSpPr>
        <p:spPr>
          <a:xfrm>
            <a:off x="304800" y="1493837"/>
            <a:ext cx="8229600" cy="4525963"/>
          </a:xfrm>
          <a:prstGeom prst="rect">
            <a:avLst/>
          </a:prstGeom>
        </p:spPr>
        <p:txBody>
          <a:bodyPr/>
          <a:lstStyle/>
          <a:p>
            <a:pPr lvl="0">
              <a:buClr>
                <a:srgbClr val="101141"/>
              </a:buClr>
              <a:buSzPct val="100000"/>
              <a:buFont typeface="Arial"/>
              <a:buChar char="•"/>
              <a:defRPr sz="1800"/>
            </a:pPr>
            <a:r>
              <a:rPr sz="2400" dirty="0"/>
              <a:t>Interoperability among vendor products is still evolving.</a:t>
            </a:r>
          </a:p>
          <a:p>
            <a:pPr lvl="0">
              <a:buClr>
                <a:srgbClr val="101141"/>
              </a:buClr>
              <a:buSzPct val="100000"/>
              <a:buFont typeface="Arial"/>
              <a:buChar char="•"/>
              <a:defRPr sz="1800"/>
            </a:pPr>
            <a:endParaRPr sz="2400" dirty="0"/>
          </a:p>
          <a:p>
            <a:pPr lvl="0">
              <a:buClr>
                <a:srgbClr val="101141"/>
              </a:buClr>
              <a:buSzPct val="100000"/>
              <a:buFont typeface="Arial"/>
              <a:buChar char="•"/>
              <a:defRPr sz="1800"/>
            </a:pPr>
            <a:r>
              <a:rPr sz="2400" dirty="0"/>
              <a:t>Failure of the virtualization device, leading to loss of the mapping table.</a:t>
            </a:r>
          </a:p>
        </p:txBody>
      </p:sp>
      <p:sp>
        <p:nvSpPr>
          <p:cNvPr id="196" name="Shape 196"/>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Issues to be aware of</a:t>
            </a:r>
          </a:p>
        </p:txBody>
      </p:sp>
      <p:sp>
        <p:nvSpPr>
          <p:cNvPr id="197" name="Shape 19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59</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62480" y="1363320"/>
              <a:ext cx="6306480" cy="1487520"/>
            </p14:xfrm>
          </p:contentPart>
        </mc:Choice>
        <mc:Fallback xmlns="">
          <p:pic>
            <p:nvPicPr>
              <p:cNvPr id="2" name="Ink 1"/>
              <p:cNvPicPr/>
              <p:nvPr/>
            </p:nvPicPr>
            <p:blipFill>
              <a:blip r:embed="rId3"/>
              <a:stretch>
                <a:fillRect/>
              </a:stretch>
            </p:blipFill>
            <p:spPr>
              <a:xfrm>
                <a:off x="1657080" y="1356480"/>
                <a:ext cx="6317280" cy="1501560"/>
              </a:xfrm>
              <a:prstGeom prst="rect">
                <a:avLst/>
              </a:prstGeom>
            </p:spPr>
          </p:pic>
        </mc:Fallback>
      </mc:AlternateContent>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08B5A0B5-44EE-3299-ABBE-A6B41A3A9321}"/>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What is Virtualization</a:t>
            </a:r>
          </a:p>
        </p:txBody>
      </p:sp>
      <p:pic>
        <p:nvPicPr>
          <p:cNvPr id="6146" name="Picture 2">
            <a:extLst>
              <a:ext uri="{FF2B5EF4-FFF2-40B4-BE49-F238E27FC236}">
                <a16:creationId xmlns:a16="http://schemas.microsoft.com/office/drawing/2014/main" id="{C377D562-2D3C-7802-3663-D9799CD8F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921" y="2114281"/>
            <a:ext cx="5899680" cy="3042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228820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 name="Shape 199"/>
          <p:cNvSpPr>
            <a:spLocks noGrp="1"/>
          </p:cNvSpPr>
          <p:nvPr>
            <p:ph type="body" idx="1"/>
          </p:nvPr>
        </p:nvSpPr>
        <p:spPr>
          <a:xfrm>
            <a:off x="381000" y="1524000"/>
            <a:ext cx="8458200" cy="4800600"/>
          </a:xfrm>
          <a:prstGeom prst="rect">
            <a:avLst/>
          </a:prstGeom>
        </p:spPr>
        <p:txBody>
          <a:bodyPr/>
          <a:lstStyle/>
          <a:p>
            <a:pPr lvl="0">
              <a:lnSpc>
                <a:spcPct val="80000"/>
              </a:lnSpc>
              <a:buClr>
                <a:srgbClr val="101141"/>
              </a:buClr>
              <a:buSzPct val="100000"/>
              <a:buFont typeface="Arial"/>
              <a:buChar char="•"/>
              <a:defRPr sz="1800"/>
            </a:pPr>
            <a:r>
              <a:rPr sz="2200"/>
              <a:t>Today, virtualization can apply to a range of system layers, including  hardware-level virtualization, operating system-level virtualization, and high-level language virtual machines. </a:t>
            </a:r>
          </a:p>
          <a:p>
            <a:pPr lvl="0">
              <a:lnSpc>
                <a:spcPct val="80000"/>
              </a:lnSpc>
              <a:buClr>
                <a:srgbClr val="101141"/>
              </a:buClr>
              <a:buSzPct val="100000"/>
              <a:buFont typeface="Arial"/>
              <a:buChar char="•"/>
              <a:defRPr sz="1800"/>
            </a:pPr>
            <a:r>
              <a:rPr sz="2200" b="1"/>
              <a:t>Maximize resources </a:t>
            </a:r>
            <a:r>
              <a:rPr sz="2200"/>
              <a:t>— Virtualization can reduce the number of physical systems you need to acquire, and you can get more value out of the servers.  Most traditionally built systems are underutilized. Virtualization allows maximum use of the hardware investment. </a:t>
            </a:r>
          </a:p>
          <a:p>
            <a:pPr lvl="0">
              <a:lnSpc>
                <a:spcPct val="80000"/>
              </a:lnSpc>
              <a:buClr>
                <a:srgbClr val="101141"/>
              </a:buClr>
              <a:buSzPct val="100000"/>
              <a:buFont typeface="Arial"/>
              <a:buChar char="•"/>
              <a:defRPr sz="1800"/>
            </a:pPr>
            <a:r>
              <a:rPr sz="2200" b="1"/>
              <a:t>Multiple systems </a:t>
            </a:r>
            <a:r>
              <a:rPr sz="2200"/>
              <a:t>— With virtualization, you can also run multiple types of applications and even run different OS for those applications on the same physical hardware. </a:t>
            </a:r>
          </a:p>
          <a:p>
            <a:pPr lvl="0">
              <a:lnSpc>
                <a:spcPct val="80000"/>
              </a:lnSpc>
              <a:buClr>
                <a:srgbClr val="101141"/>
              </a:buClr>
              <a:buSzPct val="100000"/>
              <a:buFont typeface="Arial"/>
              <a:buChar char="•"/>
              <a:defRPr sz="1800"/>
            </a:pPr>
            <a:r>
              <a:rPr sz="2200" b="1"/>
              <a:t>IT budget integration </a:t>
            </a:r>
            <a:r>
              <a:rPr sz="2200"/>
              <a:t>— When you use virtualization, management, administration and all the attendant requirements of managing your own infrastructure remain a direct cost of your IT operation.</a:t>
            </a:r>
          </a:p>
        </p:txBody>
      </p:sp>
      <p:sp>
        <p:nvSpPr>
          <p:cNvPr id="200" name="Shape 200"/>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Applications of Virtualization</a:t>
            </a:r>
          </a:p>
        </p:txBody>
      </p:sp>
      <p:sp>
        <p:nvSpPr>
          <p:cNvPr id="201" name="Shape 20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60</a:t>
            </a:fld>
            <a:endParaRPr sz="1200">
              <a:solidFill>
                <a:srgbClr val="888888"/>
              </a:solidFill>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Shape 203"/>
          <p:cNvSpPr>
            <a:spLocks noGrp="1"/>
          </p:cNvSpPr>
          <p:nvPr>
            <p:ph type="body" idx="1"/>
          </p:nvPr>
        </p:nvSpPr>
        <p:spPr>
          <a:xfrm>
            <a:off x="304800" y="1493837"/>
            <a:ext cx="8534400" cy="4754563"/>
          </a:xfrm>
          <a:prstGeom prst="rect">
            <a:avLst/>
          </a:prstGeom>
        </p:spPr>
        <p:txBody>
          <a:bodyPr/>
          <a:lstStyle/>
          <a:p>
            <a:pPr marL="285750" lvl="0" indent="-285750">
              <a:spcBef>
                <a:spcPts val="400"/>
              </a:spcBef>
              <a:buClr>
                <a:srgbClr val="101141"/>
              </a:buClr>
              <a:buSzPct val="100000"/>
              <a:buFont typeface="Arial"/>
              <a:buChar char="•"/>
              <a:defRPr sz="1800"/>
            </a:pPr>
            <a:r>
              <a:rPr sz="2000"/>
              <a:t>Virtualization is Key to Exploiting Trends</a:t>
            </a:r>
          </a:p>
          <a:p>
            <a:pPr marL="285750" lvl="0" indent="-285750">
              <a:spcBef>
                <a:spcPts val="400"/>
              </a:spcBef>
              <a:buClr>
                <a:srgbClr val="101141"/>
              </a:buClr>
              <a:buSzPct val="100000"/>
              <a:buFont typeface="Arial"/>
              <a:buChar char="•"/>
              <a:defRPr sz="1800"/>
            </a:pPr>
            <a:r>
              <a:rPr sz="2000"/>
              <a:t>Allows most efficient use of the compute resources</a:t>
            </a:r>
          </a:p>
          <a:p>
            <a:pPr marL="814387" lvl="1" indent="-357187">
              <a:spcBef>
                <a:spcPts val="400"/>
              </a:spcBef>
              <a:buFont typeface="Arial"/>
              <a:buChar char="•"/>
              <a:defRPr sz="1800"/>
            </a:pPr>
            <a:r>
              <a:rPr sz="2000"/>
              <a:t>Few apps take advantage of 16+ CPUs and huge memory as well as virtualization</a:t>
            </a:r>
            <a:endParaRPr sz="1600"/>
          </a:p>
          <a:p>
            <a:pPr marL="814387" lvl="1" indent="-357187">
              <a:spcBef>
                <a:spcPts val="400"/>
              </a:spcBef>
              <a:buFont typeface="Arial"/>
              <a:buChar char="•"/>
              <a:defRPr sz="1800"/>
            </a:pPr>
            <a:r>
              <a:rPr sz="2000"/>
              <a:t>Virtualization layer worries about NUMA, not apps</a:t>
            </a:r>
            <a:endParaRPr sz="1600"/>
          </a:p>
          <a:p>
            <a:pPr marL="285750" lvl="0" indent="-285750">
              <a:spcBef>
                <a:spcPts val="400"/>
              </a:spcBef>
              <a:buClr>
                <a:srgbClr val="101141"/>
              </a:buClr>
              <a:buSzPct val="100000"/>
              <a:buFont typeface="Arial"/>
              <a:buChar char="•"/>
              <a:defRPr sz="1800"/>
            </a:pPr>
            <a:r>
              <a:rPr sz="2000"/>
              <a:t>Maximize performance per watt across all servers</a:t>
            </a:r>
          </a:p>
          <a:p>
            <a:pPr marL="814387" lvl="1" indent="-357187">
              <a:spcBef>
                <a:spcPts val="400"/>
              </a:spcBef>
              <a:buFont typeface="Arial"/>
              <a:buChar char="•"/>
              <a:defRPr sz="1800"/>
            </a:pPr>
            <a:r>
              <a:rPr sz="2000"/>
              <a:t>Run VMs on minimal # of servers, shutting off the others</a:t>
            </a:r>
          </a:p>
          <a:p>
            <a:pPr marL="814387" lvl="1" indent="-357187">
              <a:spcBef>
                <a:spcPts val="400"/>
              </a:spcBef>
              <a:buFont typeface="Arial"/>
              <a:buChar char="•"/>
              <a:defRPr sz="1800"/>
            </a:pPr>
            <a:r>
              <a:rPr sz="2000"/>
              <a:t>Automated, live migration critical:</a:t>
            </a:r>
          </a:p>
          <a:p>
            <a:pPr marL="1104900" lvl="2" indent="-190500">
              <a:spcBef>
                <a:spcPts val="400"/>
              </a:spcBef>
              <a:buFont typeface="Arial"/>
              <a:defRPr sz="1800"/>
            </a:pPr>
            <a:r>
              <a:rPr sz="2000"/>
              <a:t>Provide performance guarantees for dynamic workloads</a:t>
            </a:r>
            <a:endParaRPr sz="2000">
              <a:latin typeface="Calibri"/>
              <a:ea typeface="Calibri"/>
              <a:cs typeface="Calibri"/>
              <a:sym typeface="Calibri"/>
            </a:endParaRPr>
          </a:p>
          <a:p>
            <a:pPr marL="1104900" lvl="2" indent="-190500">
              <a:spcBef>
                <a:spcPts val="400"/>
              </a:spcBef>
              <a:buFont typeface="Arial"/>
              <a:defRPr sz="1800"/>
            </a:pPr>
            <a:r>
              <a:rPr sz="2000"/>
              <a:t>Balance load to minimize number of active servers</a:t>
            </a:r>
            <a:endParaRPr sz="2000">
              <a:latin typeface="Calibri"/>
              <a:ea typeface="Calibri"/>
              <a:cs typeface="Calibri"/>
              <a:sym typeface="Calibri"/>
            </a:endParaRPr>
          </a:p>
          <a:p>
            <a:pPr marL="285750" lvl="0" indent="-285750">
              <a:spcBef>
                <a:spcPts val="400"/>
              </a:spcBef>
              <a:buClr>
                <a:srgbClr val="101141"/>
              </a:buClr>
              <a:buSzPct val="100000"/>
              <a:buFont typeface="Arial"/>
              <a:buChar char="•"/>
              <a:defRPr sz="1800"/>
            </a:pPr>
            <a:r>
              <a:rPr sz="2000"/>
              <a:t>Stateless, Run-anywhere Capabilities</a:t>
            </a:r>
          </a:p>
          <a:p>
            <a:pPr marL="814387" lvl="1" indent="-357187">
              <a:spcBef>
                <a:spcPts val="400"/>
              </a:spcBef>
              <a:buFont typeface="Arial"/>
              <a:buChar char="•"/>
              <a:defRPr sz="1800"/>
            </a:pPr>
            <a:r>
              <a:rPr sz="2000"/>
              <a:t>Shared network and storage allows flexible mappings</a:t>
            </a:r>
          </a:p>
          <a:p>
            <a:pPr marL="814387" lvl="1" indent="-357187">
              <a:spcBef>
                <a:spcPts val="400"/>
              </a:spcBef>
              <a:buFont typeface="Arial"/>
              <a:buChar char="•"/>
              <a:defRPr sz="1800"/>
            </a:pPr>
            <a:r>
              <a:rPr sz="2000"/>
              <a:t>Enables additional availability guarantees</a:t>
            </a:r>
          </a:p>
        </p:txBody>
      </p:sp>
      <p:sp>
        <p:nvSpPr>
          <p:cNvPr id="204" name="Shape 204"/>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marL="260604" lvl="0" indent="-521208" defTabSz="694944">
              <a:lnSpc>
                <a:spcPts val="2700"/>
              </a:lnSpc>
            </a:pPr>
            <a:endParaRPr sz="2736" b="1" spc="-114">
              <a:latin typeface="Arial"/>
              <a:ea typeface="Arial"/>
              <a:cs typeface="Arial"/>
              <a:sym typeface="Arial"/>
            </a:endParaRPr>
          </a:p>
          <a:p>
            <a:pPr marL="260604" lvl="0" indent="-521208" defTabSz="694944">
              <a:lnSpc>
                <a:spcPts val="2700"/>
              </a:lnSpc>
            </a:pPr>
            <a:r>
              <a:rPr sz="2736" b="1" spc="-152">
                <a:latin typeface="Arial"/>
                <a:ea typeface="Arial"/>
                <a:cs typeface="Arial"/>
                <a:sym typeface="Arial"/>
              </a:rPr>
              <a:t>Technology Trends</a:t>
            </a:r>
            <a:endParaRPr sz="2736" b="1" spc="-114">
              <a:latin typeface="Arial"/>
              <a:ea typeface="Arial"/>
              <a:cs typeface="Arial"/>
              <a:sym typeface="Arial"/>
            </a:endParaRPr>
          </a:p>
        </p:txBody>
      </p:sp>
      <p:sp>
        <p:nvSpPr>
          <p:cNvPr id="205" name="Shape 2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61</a:t>
            </a:fld>
            <a:endParaRPr sz="1200">
              <a:solidFill>
                <a:srgbClr val="888888"/>
              </a:solidFill>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body" idx="1"/>
          </p:nvPr>
        </p:nvSpPr>
        <p:spPr>
          <a:xfrm>
            <a:off x="304800" y="1493837"/>
            <a:ext cx="8458200" cy="4830763"/>
          </a:xfrm>
          <a:prstGeom prst="rect">
            <a:avLst/>
          </a:prstGeom>
        </p:spPr>
        <p:txBody>
          <a:bodyPr/>
          <a:lstStyle/>
          <a:p>
            <a:pPr lvl="0">
              <a:buClr>
                <a:srgbClr val="101141"/>
              </a:buClr>
              <a:buSzPct val="100000"/>
              <a:buFont typeface="Helvetica"/>
              <a:buChar char="❑"/>
              <a:defRPr sz="1800"/>
            </a:pPr>
            <a:r>
              <a:rPr sz="2200" dirty="0"/>
              <a:t>Single Kernel Image (SKI),</a:t>
            </a:r>
          </a:p>
          <a:p>
            <a:pPr lvl="0">
              <a:buClr>
                <a:srgbClr val="101141"/>
              </a:buClr>
              <a:buSzPct val="100000"/>
              <a:buFont typeface="Arial"/>
              <a:buChar char="•"/>
              <a:defRPr sz="1800"/>
            </a:pPr>
            <a:r>
              <a:rPr sz="2200" dirty="0"/>
              <a:t>Single Kernel Image (SKI), in which the host OS spawns additional copies of itself. This kind of virtualization can be found in </a:t>
            </a:r>
            <a:r>
              <a:rPr sz="2200" dirty="0" err="1"/>
              <a:t>Swsoft</a:t>
            </a:r>
            <a:r>
              <a:rPr sz="2200" dirty="0"/>
              <a:t> </a:t>
            </a:r>
            <a:r>
              <a:rPr sz="2200" dirty="0" err="1"/>
              <a:t>Virtuozzo</a:t>
            </a:r>
            <a:r>
              <a:rPr sz="2200" dirty="0"/>
              <a:t> and Sun Solaris, Zones. SKI can be thought of as “lightweight” virtualization. </a:t>
            </a:r>
          </a:p>
          <a:p>
            <a:pPr lvl="0">
              <a:buClr>
                <a:srgbClr val="101141"/>
              </a:buClr>
              <a:buSzPct val="100000"/>
              <a:buFont typeface="Arial"/>
              <a:buChar char="•"/>
              <a:defRPr sz="1800"/>
            </a:pPr>
            <a:r>
              <a:rPr sz="2200" dirty="0"/>
              <a:t>While this approach avoids the performance problems with pure emulation, it does so at the expense of flexibility. </a:t>
            </a:r>
          </a:p>
          <a:p>
            <a:pPr lvl="0">
              <a:buClr>
                <a:srgbClr val="101141"/>
              </a:buClr>
              <a:buSzPct val="100000"/>
              <a:buFont typeface="Arial"/>
              <a:buChar char="•"/>
              <a:defRPr sz="1800"/>
            </a:pPr>
            <a:r>
              <a:rPr sz="2200" dirty="0"/>
              <a:t>It is not possible, for instance, to run different versions or even different patch levels of a particular operating system on the same machine. </a:t>
            </a:r>
          </a:p>
          <a:p>
            <a:pPr lvl="0">
              <a:buClr>
                <a:srgbClr val="101141"/>
              </a:buClr>
              <a:buSzPct val="100000"/>
              <a:buFont typeface="Arial"/>
              <a:buChar char="•"/>
              <a:defRPr sz="1800"/>
            </a:pPr>
            <a:r>
              <a:rPr sz="2200" dirty="0"/>
              <a:t>Whatever versions exist in the host, that same software will be provided in the guest. SKI also sacrifices the security and reliability provided by other virtualization  methods. </a:t>
            </a:r>
          </a:p>
        </p:txBody>
      </p:sp>
      <p:sp>
        <p:nvSpPr>
          <p:cNvPr id="151" name="Shape 151"/>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lang="en-IN" sz="3600" b="1" spc="-200" dirty="0"/>
              <a:t>SKI </a:t>
            </a:r>
            <a:r>
              <a:rPr sz="3600" b="1" spc="-200" dirty="0"/>
              <a:t>Virtualization</a:t>
            </a:r>
          </a:p>
        </p:txBody>
      </p:sp>
      <p:sp>
        <p:nvSpPr>
          <p:cNvPr id="152" name="Shape 15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62</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32000" y="3733920"/>
              <a:ext cx="5908680" cy="2468160"/>
            </p14:xfrm>
          </p:contentPart>
        </mc:Choice>
        <mc:Fallback xmlns="">
          <p:pic>
            <p:nvPicPr>
              <p:cNvPr id="2" name="Ink 1"/>
              <p:cNvPicPr/>
              <p:nvPr/>
            </p:nvPicPr>
            <p:blipFill>
              <a:blip r:embed="rId3"/>
              <a:stretch>
                <a:fillRect/>
              </a:stretch>
            </p:blipFill>
            <p:spPr>
              <a:xfrm>
                <a:off x="2226240" y="3727800"/>
                <a:ext cx="5919120" cy="2479320"/>
              </a:xfrm>
              <a:prstGeom prst="rect">
                <a:avLst/>
              </a:prstGeom>
            </p:spPr>
          </p:pic>
        </mc:Fallback>
      </mc:AlternateContent>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Shape 158"/>
          <p:cNvSpPr>
            <a:spLocks noGrp="1"/>
          </p:cNvSpPr>
          <p:nvPr>
            <p:ph type="body" idx="1"/>
          </p:nvPr>
        </p:nvSpPr>
        <p:spPr>
          <a:xfrm>
            <a:off x="304800" y="1493837"/>
            <a:ext cx="4572000" cy="4525963"/>
          </a:xfrm>
          <a:prstGeom prst="rect">
            <a:avLst/>
          </a:prstGeom>
        </p:spPr>
        <p:txBody>
          <a:bodyPr/>
          <a:lstStyle/>
          <a:p>
            <a:pPr lvl="0">
              <a:lnSpc>
                <a:spcPct val="80000"/>
              </a:lnSpc>
              <a:buClr>
                <a:srgbClr val="101141"/>
              </a:buClr>
              <a:buSzPct val="100000"/>
              <a:buFont typeface="Arial"/>
              <a:buChar char="•"/>
              <a:defRPr sz="1800"/>
            </a:pPr>
            <a:r>
              <a:rPr sz="2200"/>
              <a:t>The latest generation of x86-based systems feature processors with 64-bit extensions supporting very large memory capacities.</a:t>
            </a:r>
          </a:p>
          <a:p>
            <a:pPr lvl="0">
              <a:lnSpc>
                <a:spcPct val="80000"/>
              </a:lnSpc>
              <a:buClr>
                <a:srgbClr val="101141"/>
              </a:buClr>
              <a:buSzPct val="100000"/>
              <a:buFont typeface="Arial"/>
              <a:buChar char="•"/>
              <a:defRPr sz="1800"/>
            </a:pPr>
            <a:r>
              <a:rPr sz="2200"/>
              <a:t>This enhances their ability to host large, memory-intensive  applications, as well as allowing many more virtual machines to be hosted by a physical server deployed within a virtual infra-structure. </a:t>
            </a:r>
          </a:p>
          <a:p>
            <a:pPr lvl="0">
              <a:lnSpc>
                <a:spcPct val="80000"/>
              </a:lnSpc>
              <a:buClr>
                <a:srgbClr val="101141"/>
              </a:buClr>
              <a:buSzPct val="100000"/>
              <a:buFont typeface="Arial"/>
              <a:buChar char="•"/>
              <a:defRPr sz="1800"/>
            </a:pPr>
            <a:r>
              <a:rPr sz="2200"/>
              <a:t>The continual decrease in memory costs will further accelerate this trend. </a:t>
            </a:r>
          </a:p>
        </p:txBody>
      </p:sp>
      <p:sp>
        <p:nvSpPr>
          <p:cNvPr id="159" name="Shape 159"/>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x86 Hardware Virtualization</a:t>
            </a:r>
          </a:p>
        </p:txBody>
      </p:sp>
      <p:pic>
        <p:nvPicPr>
          <p:cNvPr id="160" name="image12.png"/>
          <p:cNvPicPr/>
          <p:nvPr/>
        </p:nvPicPr>
        <p:blipFill>
          <a:blip r:embed="rId2"/>
          <a:stretch>
            <a:fillRect/>
          </a:stretch>
        </p:blipFill>
        <p:spPr>
          <a:xfrm>
            <a:off x="4948130" y="1447800"/>
            <a:ext cx="4195870" cy="4114800"/>
          </a:xfrm>
          <a:prstGeom prst="rect">
            <a:avLst/>
          </a:prstGeom>
          <a:ln w="12700">
            <a:miter lim="400000"/>
          </a:ln>
        </p:spPr>
      </p:pic>
      <p:sp>
        <p:nvSpPr>
          <p:cNvPr id="161" name="Shape 16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63</a:t>
            </a:fld>
            <a:endParaRPr sz="1200">
              <a:solidFill>
                <a:srgbClr val="888888"/>
              </a:solidFill>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body" idx="1"/>
          </p:nvPr>
        </p:nvSpPr>
        <p:spPr>
          <a:xfrm>
            <a:off x="228600" y="1371600"/>
            <a:ext cx="8534400" cy="4525963"/>
          </a:xfrm>
          <a:prstGeom prst="rect">
            <a:avLst/>
          </a:prstGeom>
        </p:spPr>
        <p:txBody>
          <a:bodyPr>
            <a:normAutofit lnSpcReduction="10000"/>
          </a:bodyPr>
          <a:lstStyle/>
          <a:p>
            <a:pPr marL="305180" lvl="0" indent="-305180" defTabSz="813816">
              <a:buClr>
                <a:srgbClr val="101141"/>
              </a:buClr>
              <a:buSzPct val="100000"/>
              <a:buFont typeface="Arial"/>
              <a:buChar char="•"/>
              <a:defRPr sz="1800"/>
            </a:pPr>
            <a:r>
              <a:rPr sz="2136"/>
              <a:t>For Industry-standard x86 systems, the two approaches typically used with software-based partitioning are </a:t>
            </a:r>
          </a:p>
          <a:p>
            <a:pPr marL="788384" lvl="1" indent="-381476" defTabSz="813816">
              <a:buFont typeface="Arial"/>
              <a:buChar char="•"/>
              <a:defRPr sz="1800"/>
            </a:pPr>
            <a:r>
              <a:rPr sz="2136"/>
              <a:t>hosted and </a:t>
            </a:r>
          </a:p>
          <a:p>
            <a:pPr marL="788384" lvl="1" indent="-381476" defTabSz="813816">
              <a:buFont typeface="Arial"/>
              <a:buChar char="•"/>
              <a:defRPr sz="1800"/>
            </a:pPr>
            <a:r>
              <a:rPr sz="2136"/>
              <a:t>hypervisor architectures</a:t>
            </a:r>
            <a:endParaRPr sz="1424"/>
          </a:p>
          <a:p>
            <a:pPr marL="305180" lvl="0" indent="-305180" defTabSz="813816">
              <a:buClr>
                <a:srgbClr val="101141"/>
              </a:buClr>
              <a:buSzPct val="100000"/>
              <a:buFont typeface="Arial"/>
              <a:buChar char="•"/>
              <a:defRPr sz="1800"/>
            </a:pPr>
            <a:r>
              <a:rPr sz="2136"/>
              <a:t> A hosted approach provides partitioning services on top of a standard  operating system and supports the broadest range of hardware configurations. </a:t>
            </a:r>
          </a:p>
          <a:p>
            <a:pPr marL="305180" lvl="0" indent="-305180" defTabSz="813816">
              <a:buClr>
                <a:srgbClr val="101141"/>
              </a:buClr>
              <a:buSzPct val="100000"/>
              <a:buFont typeface="Arial"/>
              <a:buChar char="•"/>
              <a:defRPr sz="1800"/>
            </a:pPr>
            <a:r>
              <a:rPr sz="2136"/>
              <a:t>In contrast, a hypervisor architecture is the layer of software installed on a clean x86-based system (hence it is often referred to as a “bare metal” approach). Since it has direct access to the hardware resources, a hypervisor is more efficient than hosted  architectures, enabling greater scalability, robustness and performance</a:t>
            </a:r>
          </a:p>
        </p:txBody>
      </p:sp>
      <p:sp>
        <p:nvSpPr>
          <p:cNvPr id="164" name="Shape 164"/>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x86 Hardware Virtualization</a:t>
            </a:r>
          </a:p>
        </p:txBody>
      </p:sp>
      <p:sp>
        <p:nvSpPr>
          <p:cNvPr id="165" name="Shape 16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64</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63720" y="1909080"/>
              <a:ext cx="3064680" cy="946800"/>
            </p14:xfrm>
          </p:contentPart>
        </mc:Choice>
        <mc:Fallback xmlns="">
          <p:pic>
            <p:nvPicPr>
              <p:cNvPr id="2" name="Ink 1"/>
              <p:cNvPicPr/>
              <p:nvPr/>
            </p:nvPicPr>
            <p:blipFill>
              <a:blip r:embed="rId3"/>
              <a:stretch>
                <a:fillRect/>
              </a:stretch>
            </p:blipFill>
            <p:spPr>
              <a:xfrm>
                <a:off x="957600" y="1903320"/>
                <a:ext cx="3078000" cy="959040"/>
              </a:xfrm>
              <a:prstGeom prst="rect">
                <a:avLst/>
              </a:prstGeom>
            </p:spPr>
          </p:pic>
        </mc:Fallback>
      </mc:AlternateContent>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mage13.png"/>
          <p:cNvPicPr/>
          <p:nvPr/>
        </p:nvPicPr>
        <p:blipFill>
          <a:blip r:embed="rId2"/>
          <a:stretch>
            <a:fillRect/>
          </a:stretch>
        </p:blipFill>
        <p:spPr>
          <a:xfrm>
            <a:off x="228600" y="1752600"/>
            <a:ext cx="8768596" cy="3890853"/>
          </a:xfrm>
          <a:prstGeom prst="rect">
            <a:avLst/>
          </a:prstGeom>
          <a:ln w="12700">
            <a:miter lim="400000"/>
          </a:ln>
        </p:spPr>
      </p:pic>
      <p:sp>
        <p:nvSpPr>
          <p:cNvPr id="168" name="Shape 168"/>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x86 Hardware Virtualization</a:t>
            </a:r>
          </a:p>
        </p:txBody>
      </p:sp>
      <p:sp>
        <p:nvSpPr>
          <p:cNvPr id="169" name="Shape 1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65</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81000" y="1348920"/>
              <a:ext cx="6815880" cy="4506840"/>
            </p14:xfrm>
          </p:contentPart>
        </mc:Choice>
        <mc:Fallback xmlns="">
          <p:pic>
            <p:nvPicPr>
              <p:cNvPr id="2" name="Ink 1"/>
              <p:cNvPicPr/>
              <p:nvPr/>
            </p:nvPicPr>
            <p:blipFill>
              <a:blip r:embed="rId4"/>
              <a:stretch>
                <a:fillRect/>
              </a:stretch>
            </p:blipFill>
            <p:spPr>
              <a:xfrm>
                <a:off x="971280" y="1341000"/>
                <a:ext cx="6832800" cy="4520520"/>
              </a:xfrm>
              <a:prstGeom prst="rect">
                <a:avLst/>
              </a:prstGeom>
            </p:spPr>
          </p:pic>
        </mc:Fallback>
      </mc:AlternateContent>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body" idx="1"/>
          </p:nvPr>
        </p:nvSpPr>
        <p:spPr>
          <a:xfrm>
            <a:off x="304800" y="1493837"/>
            <a:ext cx="8534400" cy="4525963"/>
          </a:xfrm>
          <a:prstGeom prst="rect">
            <a:avLst/>
          </a:prstGeom>
        </p:spPr>
        <p:txBody>
          <a:bodyPr/>
          <a:lstStyle/>
          <a:p>
            <a:pPr marL="400050" lvl="0" indent="-400050">
              <a:spcBef>
                <a:spcPts val="600"/>
              </a:spcBef>
              <a:buClr>
                <a:srgbClr val="101141"/>
              </a:buClr>
              <a:buSzPct val="100000"/>
              <a:buFont typeface="Arial"/>
              <a:buChar char="•"/>
              <a:defRPr sz="1800"/>
            </a:pPr>
            <a:r>
              <a:rPr sz="2800"/>
              <a:t>Instant provisioning - fast scalability</a:t>
            </a:r>
          </a:p>
          <a:p>
            <a:pPr marL="400050" lvl="0" indent="-400050">
              <a:spcBef>
                <a:spcPts val="600"/>
              </a:spcBef>
              <a:buClr>
                <a:srgbClr val="101141"/>
              </a:buClr>
              <a:buSzPct val="100000"/>
              <a:buFont typeface="Arial"/>
              <a:buChar char="•"/>
              <a:defRPr sz="1800"/>
            </a:pPr>
            <a:r>
              <a:rPr sz="2800"/>
              <a:t>Live Migration is possible</a:t>
            </a:r>
          </a:p>
          <a:p>
            <a:pPr marL="400050" lvl="0" indent="-400050">
              <a:spcBef>
                <a:spcPts val="600"/>
              </a:spcBef>
              <a:buClr>
                <a:srgbClr val="101141"/>
              </a:buClr>
              <a:buSzPct val="100000"/>
              <a:buFont typeface="Arial"/>
              <a:buChar char="•"/>
              <a:defRPr sz="1800"/>
            </a:pPr>
            <a:r>
              <a:rPr sz="2800"/>
              <a:t>Load balancing and consolidation in a Data Center is possible.</a:t>
            </a:r>
          </a:p>
          <a:p>
            <a:pPr marL="400050" lvl="0" indent="-400050">
              <a:spcBef>
                <a:spcPts val="600"/>
              </a:spcBef>
              <a:buClr>
                <a:srgbClr val="101141"/>
              </a:buClr>
              <a:buSzPct val="100000"/>
              <a:buFont typeface="Arial"/>
              <a:buChar char="•"/>
              <a:defRPr sz="1800"/>
            </a:pPr>
            <a:r>
              <a:rPr sz="2800"/>
              <a:t>Low downtime for maintenance</a:t>
            </a:r>
          </a:p>
          <a:p>
            <a:pPr marL="400050" lvl="0" indent="-400050">
              <a:spcBef>
                <a:spcPts val="600"/>
              </a:spcBef>
              <a:buClr>
                <a:srgbClr val="101141"/>
              </a:buClr>
              <a:buSzPct val="100000"/>
              <a:buFont typeface="Arial"/>
              <a:buChar char="•"/>
              <a:defRPr sz="1800"/>
            </a:pPr>
            <a:r>
              <a:rPr sz="2800"/>
              <a:t>Virtual hardware supports legacy operating systems efficiently</a:t>
            </a:r>
          </a:p>
          <a:p>
            <a:pPr marL="400050" lvl="0" indent="-400050">
              <a:spcBef>
                <a:spcPts val="600"/>
              </a:spcBef>
              <a:buClr>
                <a:srgbClr val="101141"/>
              </a:buClr>
              <a:buSzPct val="100000"/>
              <a:buFont typeface="Arial"/>
              <a:buChar char="•"/>
              <a:defRPr sz="1800"/>
            </a:pPr>
            <a:r>
              <a:rPr sz="2800"/>
              <a:t>Security and fault isolation</a:t>
            </a:r>
          </a:p>
        </p:txBody>
      </p:sp>
      <p:sp>
        <p:nvSpPr>
          <p:cNvPr id="172" name="Shape 172"/>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Advantages of Virtualization</a:t>
            </a:r>
          </a:p>
        </p:txBody>
      </p:sp>
      <p:sp>
        <p:nvSpPr>
          <p:cNvPr id="173" name="Shape 17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66</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602440" y="1959120"/>
              <a:ext cx="4287240" cy="3356640"/>
            </p14:xfrm>
          </p:contentPart>
        </mc:Choice>
        <mc:Fallback xmlns="">
          <p:pic>
            <p:nvPicPr>
              <p:cNvPr id="2" name="Ink 1"/>
              <p:cNvPicPr/>
              <p:nvPr/>
            </p:nvPicPr>
            <p:blipFill>
              <a:blip r:embed="rId3"/>
              <a:stretch>
                <a:fillRect/>
              </a:stretch>
            </p:blipFill>
            <p:spPr>
              <a:xfrm>
                <a:off x="2596320" y="1953000"/>
                <a:ext cx="4296960" cy="3369600"/>
              </a:xfrm>
              <a:prstGeom prst="rect">
                <a:avLst/>
              </a:prstGeom>
            </p:spPr>
          </p:pic>
        </mc:Fallback>
      </mc:AlternateContent>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Shape 117"/>
          <p:cNvSpPr>
            <a:spLocks noGrp="1"/>
          </p:cNvSpPr>
          <p:nvPr>
            <p:ph type="body" idx="1"/>
          </p:nvPr>
        </p:nvSpPr>
        <p:spPr>
          <a:xfrm>
            <a:off x="152400" y="1265237"/>
            <a:ext cx="8229600" cy="4525963"/>
          </a:xfrm>
          <a:prstGeom prst="rect">
            <a:avLst/>
          </a:prstGeom>
        </p:spPr>
        <p:txBody>
          <a:bodyPr/>
          <a:lstStyle/>
          <a:p>
            <a:pPr marL="0" lvl="0" indent="0" defTabSz="859536">
              <a:buClr>
                <a:srgbClr val="101141"/>
              </a:buClr>
              <a:buSzPct val="100000"/>
              <a:defRPr sz="1800"/>
            </a:pPr>
            <a:r>
              <a:rPr lang="en-IN" sz="2256" dirty="0"/>
              <a:t>Basic technique of virtualization is – Trap and Emulate Virtualization</a:t>
            </a:r>
          </a:p>
          <a:p>
            <a:pPr marL="0" lvl="0" indent="0" defTabSz="859536">
              <a:buClr>
                <a:srgbClr val="101141"/>
              </a:buClr>
              <a:buSzPct val="100000"/>
              <a:defRPr sz="1800"/>
            </a:pPr>
            <a:r>
              <a:rPr lang="en-IN" sz="2256" dirty="0"/>
              <a:t>Privilege levels or protection ring</a:t>
            </a:r>
          </a:p>
          <a:p>
            <a:pPr marL="0" lvl="0" indent="0" defTabSz="859536">
              <a:buClr>
                <a:srgbClr val="101141"/>
              </a:buClr>
              <a:buSzPct val="100000"/>
              <a:defRPr sz="1800"/>
            </a:pPr>
            <a:r>
              <a:rPr lang="en-IN" sz="2256" dirty="0"/>
              <a:t>CPL – Current Privilege Level (Guest OS)</a:t>
            </a:r>
          </a:p>
          <a:p>
            <a:pPr marL="0" lvl="0" indent="0" defTabSz="859536">
              <a:buClr>
                <a:srgbClr val="101141"/>
              </a:buClr>
              <a:buSzPct val="100000"/>
              <a:defRPr sz="1800"/>
            </a:pPr>
            <a:r>
              <a:rPr lang="en-IN" sz="2256" dirty="0"/>
              <a:t>Instruction Types – </a:t>
            </a:r>
            <a:r>
              <a:rPr lang="en-IN" sz="2256" dirty="0" err="1"/>
              <a:t>Behavior</a:t>
            </a:r>
            <a:r>
              <a:rPr lang="en-IN" sz="2256" dirty="0"/>
              <a:t> sensitive, Control sensitive</a:t>
            </a:r>
          </a:p>
          <a:p>
            <a:pPr marL="0" lvl="0" indent="0" defTabSz="859536">
              <a:buClr>
                <a:srgbClr val="101141"/>
              </a:buClr>
              <a:buSzPct val="100000"/>
              <a:defRPr sz="1800"/>
            </a:pPr>
            <a:r>
              <a:rPr lang="en-IN" sz="2256" dirty="0"/>
              <a:t>Control sensitive (privileged instructions)</a:t>
            </a:r>
          </a:p>
          <a:p>
            <a:pPr marL="0" lvl="0" indent="0" defTabSz="859536">
              <a:buClr>
                <a:srgbClr val="101141"/>
              </a:buClr>
              <a:buSzPct val="100000"/>
              <a:defRPr sz="1800"/>
            </a:pPr>
            <a:r>
              <a:rPr lang="en-IN" sz="2256" dirty="0"/>
              <a:t>Method of virtualization – Binary Translation</a:t>
            </a:r>
          </a:p>
          <a:p>
            <a:pPr marL="0" lvl="0" indent="0" defTabSz="859536">
              <a:buClr>
                <a:srgbClr val="101141"/>
              </a:buClr>
              <a:buSzPct val="100000"/>
              <a:defRPr sz="1800"/>
            </a:pPr>
            <a:r>
              <a:rPr lang="en-IN" sz="2256" dirty="0"/>
              <a:t>Para virtualization (Hypervisor dependent)</a:t>
            </a:r>
          </a:p>
          <a:p>
            <a:pPr marL="0" lvl="0" indent="0" defTabSz="859536">
              <a:buClr>
                <a:srgbClr val="101141"/>
              </a:buClr>
              <a:buSzPct val="100000"/>
              <a:defRPr sz="1800"/>
            </a:pPr>
            <a:endParaRPr lang="en-IN" sz="2256" dirty="0"/>
          </a:p>
          <a:p>
            <a:pPr marL="0" lvl="0" indent="0" defTabSz="859536">
              <a:buClr>
                <a:srgbClr val="101141"/>
              </a:buClr>
              <a:buSzPct val="100000"/>
              <a:defRPr sz="1800"/>
            </a:pPr>
            <a:endParaRPr lang="en-IN" sz="2256" dirty="0"/>
          </a:p>
        </p:txBody>
      </p:sp>
      <p:sp>
        <p:nvSpPr>
          <p:cNvPr id="118" name="Shape 118"/>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lang="en-IN" sz="3600" b="1" spc="-200" dirty="0"/>
              <a:t>Terminologies to remember</a:t>
            </a:r>
            <a:endParaRPr sz="3600" b="1" spc="-200" dirty="0"/>
          </a:p>
        </p:txBody>
      </p:sp>
      <p:sp>
        <p:nvSpPr>
          <p:cNvPr id="119" name="Shape 11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67</a:t>
            </a:fld>
            <a:endParaRPr sz="1200">
              <a:solidFill>
                <a:srgbClr val="888888"/>
              </a:solidFill>
            </a:endParaRPr>
          </a:p>
        </p:txBody>
      </p:sp>
    </p:spTree>
    <p:extLst>
      <p:ext uri="{BB962C8B-B14F-4D97-AF65-F5344CB8AC3E}">
        <p14:creationId xmlns:p14="http://schemas.microsoft.com/office/powerpoint/2010/main" val="338800591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 name="Shape 175"/>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Advantages of Virtualization</a:t>
            </a:r>
          </a:p>
        </p:txBody>
      </p:sp>
      <p:pic>
        <p:nvPicPr>
          <p:cNvPr id="176" name="image14.png"/>
          <p:cNvPicPr/>
          <p:nvPr/>
        </p:nvPicPr>
        <p:blipFill>
          <a:blip r:embed="rId2"/>
          <a:stretch>
            <a:fillRect/>
          </a:stretch>
        </p:blipFill>
        <p:spPr>
          <a:xfrm>
            <a:off x="457200" y="1600200"/>
            <a:ext cx="8001000" cy="3896139"/>
          </a:xfrm>
          <a:prstGeom prst="rect">
            <a:avLst/>
          </a:prstGeom>
          <a:ln w="12700">
            <a:miter lim="400000"/>
          </a:ln>
        </p:spPr>
      </p:pic>
      <p:sp>
        <p:nvSpPr>
          <p:cNvPr id="177" name="Shape 17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68</a:t>
            </a:fld>
            <a:endParaRPr sz="1200">
              <a:solidFill>
                <a:srgbClr val="888888"/>
              </a:solidFill>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 name="Shape 179"/>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Advantages of Virtualization</a:t>
            </a:r>
          </a:p>
        </p:txBody>
      </p:sp>
      <p:pic>
        <p:nvPicPr>
          <p:cNvPr id="180" name="image15.png"/>
          <p:cNvPicPr/>
          <p:nvPr/>
        </p:nvPicPr>
        <p:blipFill>
          <a:blip r:embed="rId2"/>
          <a:stretch>
            <a:fillRect/>
          </a:stretch>
        </p:blipFill>
        <p:spPr>
          <a:xfrm>
            <a:off x="533400" y="1600200"/>
            <a:ext cx="7848600" cy="3974890"/>
          </a:xfrm>
          <a:prstGeom prst="rect">
            <a:avLst/>
          </a:prstGeom>
          <a:ln w="12700">
            <a:miter lim="400000"/>
          </a:ln>
        </p:spPr>
      </p:pic>
      <p:sp>
        <p:nvSpPr>
          <p:cNvPr id="181" name="Shape 1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69</a:t>
            </a:fld>
            <a:endParaRPr sz="1200">
              <a:solidFill>
                <a:srgbClr val="888888"/>
              </a:solidFil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BEC9237C-50D7-F2B7-1B79-2328AAFC7CD0}"/>
              </a:ext>
            </a:extLst>
          </p:cNvPr>
          <p:cNvSpPr>
            <a:spLocks noGrp="1" noChangeArrowheads="1"/>
          </p:cNvSpPr>
          <p:nvPr>
            <p:ph type="title" idx="4294967295"/>
          </p:nvPr>
        </p:nvSpPr>
        <p:spPr>
          <a:xfrm>
            <a:off x="456481" y="111348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Classification of Hypervisors</a:t>
            </a:r>
          </a:p>
        </p:txBody>
      </p:sp>
      <p:pic>
        <p:nvPicPr>
          <p:cNvPr id="10242" name="Picture 2">
            <a:extLst>
              <a:ext uri="{FF2B5EF4-FFF2-40B4-BE49-F238E27FC236}">
                <a16:creationId xmlns:a16="http://schemas.microsoft.com/office/drawing/2014/main" id="{53EAD80C-35D5-A6C0-D56B-A192DAAAF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81" y="2307240"/>
            <a:ext cx="5715360" cy="2626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565388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Shape 183"/>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Advantages of Virtualization</a:t>
            </a:r>
          </a:p>
        </p:txBody>
      </p:sp>
      <p:pic>
        <p:nvPicPr>
          <p:cNvPr id="184" name="image16.png"/>
          <p:cNvPicPr/>
          <p:nvPr/>
        </p:nvPicPr>
        <p:blipFill>
          <a:blip r:embed="rId2"/>
          <a:stretch>
            <a:fillRect/>
          </a:stretch>
        </p:blipFill>
        <p:spPr>
          <a:xfrm>
            <a:off x="381000" y="1524000"/>
            <a:ext cx="8153400" cy="4791911"/>
          </a:xfrm>
          <a:prstGeom prst="rect">
            <a:avLst/>
          </a:prstGeom>
          <a:ln w="12700">
            <a:miter lim="400000"/>
          </a:ln>
        </p:spPr>
      </p:pic>
      <p:sp>
        <p:nvSpPr>
          <p:cNvPr id="185" name="Shape 18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70</a:t>
            </a:fld>
            <a:endParaRPr sz="1200">
              <a:solidFill>
                <a:srgbClr val="888888"/>
              </a:solidFill>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 name="Shape 187"/>
          <p:cNvSpPr>
            <a:spLocks noGrp="1"/>
          </p:cNvSpPr>
          <p:nvPr>
            <p:ph type="body" idx="1"/>
          </p:nvPr>
        </p:nvSpPr>
        <p:spPr>
          <a:xfrm>
            <a:off x="304800" y="152400"/>
            <a:ext cx="6324600" cy="1143000"/>
          </a:xfrm>
          <a:prstGeom prst="rect">
            <a:avLst/>
          </a:prstGeom>
        </p:spPr>
        <p:txBody>
          <a:bodyPr lIns="0" tIns="0" rIns="0" bIns="0" anchor="ctr"/>
          <a:lstStyle>
            <a:lvl1pPr indent="-685800">
              <a:lnSpc>
                <a:spcPts val="3600"/>
              </a:lnSpc>
              <a:spcBef>
                <a:spcPts val="0"/>
              </a:spcBef>
              <a:defRPr sz="3600" b="1" spc="-200"/>
            </a:lvl1pPr>
          </a:lstStyle>
          <a:p>
            <a:pPr lvl="0">
              <a:defRPr sz="1800" b="0" spc="0"/>
            </a:pPr>
            <a:r>
              <a:rPr sz="3600" b="1" spc="-200"/>
              <a:t>Advantages of Virtualization</a:t>
            </a:r>
          </a:p>
        </p:txBody>
      </p:sp>
      <p:pic>
        <p:nvPicPr>
          <p:cNvPr id="188" name="image17.png"/>
          <p:cNvPicPr/>
          <p:nvPr/>
        </p:nvPicPr>
        <p:blipFill>
          <a:blip r:embed="rId2"/>
          <a:stretch>
            <a:fillRect/>
          </a:stretch>
        </p:blipFill>
        <p:spPr>
          <a:xfrm>
            <a:off x="304799" y="1524000"/>
            <a:ext cx="8371324" cy="2438400"/>
          </a:xfrm>
          <a:prstGeom prst="rect">
            <a:avLst/>
          </a:prstGeom>
          <a:ln w="12700">
            <a:miter lim="400000"/>
          </a:ln>
        </p:spPr>
      </p:pic>
      <p:sp>
        <p:nvSpPr>
          <p:cNvPr id="189" name="Shape 18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71</a:t>
            </a:fld>
            <a:endParaRPr sz="1200">
              <a:solidFill>
                <a:srgbClr val="888888"/>
              </a:solidFill>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body" idx="1"/>
          </p:nvPr>
        </p:nvSpPr>
        <p:spPr>
          <a:xfrm>
            <a:off x="304800" y="1493837"/>
            <a:ext cx="8610600" cy="4525963"/>
          </a:xfrm>
          <a:prstGeom prst="rect">
            <a:avLst/>
          </a:prstGeom>
        </p:spPr>
        <p:txBody>
          <a:bodyPr/>
          <a:lstStyle/>
          <a:p>
            <a:pPr marL="244316" lvl="0" indent="-244316" defTabSz="868680">
              <a:spcBef>
                <a:spcPts val="400"/>
              </a:spcBef>
              <a:buClr>
                <a:srgbClr val="101141"/>
              </a:buClr>
              <a:buSzPct val="100000"/>
              <a:buFont typeface="Arial"/>
              <a:buChar char="•"/>
              <a:defRPr sz="1800"/>
            </a:pPr>
            <a:r>
              <a:rPr sz="1710" b="1"/>
              <a:t>Software licensing</a:t>
            </a:r>
          </a:p>
          <a:p>
            <a:pPr marL="325754" lvl="0" indent="-325754" defTabSz="868680">
              <a:spcBef>
                <a:spcPts val="400"/>
              </a:spcBef>
              <a:defRPr sz="1800"/>
            </a:pPr>
            <a:r>
              <a:rPr sz="1710" b="1"/>
              <a:t> 	</a:t>
            </a:r>
            <a:r>
              <a:rPr sz="1710"/>
              <a:t>One of the most significant virtualization-related issues to be aware of is software licensing. Virtualization makes it easy to create new servers, but each VM requires its own separate software license. Organizations using expensive licensed applications could end up paying large amounts in license fees if they do not control their server sprawl.</a:t>
            </a:r>
          </a:p>
          <a:p>
            <a:pPr marL="244316" lvl="0" indent="-244316" defTabSz="868680">
              <a:spcBef>
                <a:spcPts val="400"/>
              </a:spcBef>
              <a:buClr>
                <a:srgbClr val="101141"/>
              </a:buClr>
              <a:buSzPct val="100000"/>
              <a:buFont typeface="Arial"/>
              <a:buChar char="•"/>
              <a:defRPr sz="1800"/>
            </a:pPr>
            <a:r>
              <a:rPr sz="1710" b="1"/>
              <a:t>IT training</a:t>
            </a:r>
          </a:p>
          <a:p>
            <a:pPr marL="325754" lvl="0" indent="-325754" defTabSz="868680">
              <a:spcBef>
                <a:spcPts val="400"/>
              </a:spcBef>
              <a:defRPr sz="1800"/>
            </a:pPr>
            <a:r>
              <a:rPr sz="1710"/>
              <a:t>	IT staff used to dealing with physical systems will need a certain amount of training in virtualization. Such training is essential to enable the staff to debug and troubleshoot issues in the virtual environment, to secure and manage VMs, and to effectively plan for capacity.</a:t>
            </a:r>
          </a:p>
          <a:p>
            <a:pPr marL="244316" lvl="0" indent="-244316" defTabSz="868680">
              <a:spcBef>
                <a:spcPts val="400"/>
              </a:spcBef>
              <a:buClr>
                <a:srgbClr val="101141"/>
              </a:buClr>
              <a:buSzPct val="100000"/>
              <a:buFont typeface="Arial"/>
              <a:buChar char="•"/>
              <a:defRPr sz="1800"/>
            </a:pPr>
            <a:r>
              <a:rPr sz="1710" b="1"/>
              <a:t>Hardware investment</a:t>
            </a:r>
          </a:p>
          <a:p>
            <a:pPr marL="325754" lvl="0" indent="-325754" defTabSz="868680">
              <a:spcBef>
                <a:spcPts val="400"/>
              </a:spcBef>
              <a:defRPr sz="1800"/>
            </a:pPr>
            <a:r>
              <a:rPr sz="1710"/>
              <a:t>	Server virtualization is most effective when powerful physical machines are used to host several VMs. This means that organizations that have existing not-so-powerful hardware might still need to make upfront investments in acquiring new physical servers to harvest the benefits of virtualization</a:t>
            </a:r>
          </a:p>
        </p:txBody>
      </p:sp>
      <p:sp>
        <p:nvSpPr>
          <p:cNvPr id="192" name="Shape 192"/>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Issues to be aware of</a:t>
            </a:r>
          </a:p>
        </p:txBody>
      </p:sp>
      <p:sp>
        <p:nvSpPr>
          <p:cNvPr id="193" name="Shape 19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72</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21160" y="1435320"/>
              <a:ext cx="1798200" cy="3463560"/>
            </p14:xfrm>
          </p:contentPart>
        </mc:Choice>
        <mc:Fallback xmlns="">
          <p:pic>
            <p:nvPicPr>
              <p:cNvPr id="2" name="Ink 1"/>
              <p:cNvPicPr/>
              <p:nvPr/>
            </p:nvPicPr>
            <p:blipFill>
              <a:blip r:embed="rId3"/>
              <a:stretch>
                <a:fillRect/>
              </a:stretch>
            </p:blipFill>
            <p:spPr>
              <a:xfrm>
                <a:off x="1714320" y="1427760"/>
                <a:ext cx="1809720" cy="3477240"/>
              </a:xfrm>
              <a:prstGeom prst="rect">
                <a:avLst/>
              </a:prstGeom>
            </p:spPr>
          </p:pic>
        </mc:Fallback>
      </mc:AlternateContent>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body" idx="1"/>
          </p:nvPr>
        </p:nvSpPr>
        <p:spPr>
          <a:xfrm>
            <a:off x="304800" y="1493837"/>
            <a:ext cx="8229600" cy="4525963"/>
          </a:xfrm>
          <a:prstGeom prst="rect">
            <a:avLst/>
          </a:prstGeom>
        </p:spPr>
        <p:txBody>
          <a:bodyPr/>
          <a:lstStyle/>
          <a:p>
            <a:pPr lvl="0">
              <a:buClr>
                <a:srgbClr val="101141"/>
              </a:buClr>
              <a:buSzPct val="100000"/>
              <a:buFont typeface="Arial"/>
              <a:buChar char="•"/>
              <a:defRPr sz="1800"/>
            </a:pPr>
            <a:r>
              <a:rPr sz="2400"/>
              <a:t>Performance can be a concern, especially for in-band deployments, where the virtualization controller or appliance can become a bandwidth bottleneck.</a:t>
            </a:r>
          </a:p>
          <a:p>
            <a:pPr lvl="0">
              <a:buClr>
                <a:srgbClr val="101141"/>
              </a:buClr>
              <a:buSzPct val="100000"/>
              <a:buFont typeface="Arial"/>
              <a:buChar char="•"/>
              <a:defRPr sz="1800"/>
            </a:pPr>
            <a:endParaRPr sz="2400"/>
          </a:p>
          <a:p>
            <a:pPr lvl="0">
              <a:buClr>
                <a:srgbClr val="101141"/>
              </a:buClr>
              <a:buSzPct val="100000"/>
              <a:buFont typeface="Arial"/>
              <a:buChar char="•"/>
              <a:defRPr sz="1800"/>
            </a:pPr>
            <a:r>
              <a:rPr sz="2400"/>
              <a:t>Interoperability among vendor products is still evolving.</a:t>
            </a:r>
          </a:p>
          <a:p>
            <a:pPr lvl="0">
              <a:buClr>
                <a:srgbClr val="101141"/>
              </a:buClr>
              <a:buSzPct val="100000"/>
              <a:buFont typeface="Arial"/>
              <a:buChar char="•"/>
              <a:defRPr sz="1800"/>
            </a:pPr>
            <a:endParaRPr sz="2400"/>
          </a:p>
          <a:p>
            <a:pPr lvl="0">
              <a:buClr>
                <a:srgbClr val="101141"/>
              </a:buClr>
              <a:buSzPct val="100000"/>
              <a:buFont typeface="Arial"/>
              <a:buChar char="•"/>
              <a:defRPr sz="1800"/>
            </a:pPr>
            <a:r>
              <a:rPr sz="2400"/>
              <a:t>Failure of the virtualization device, leading to loss of the mapping table.</a:t>
            </a:r>
          </a:p>
        </p:txBody>
      </p:sp>
      <p:sp>
        <p:nvSpPr>
          <p:cNvPr id="196" name="Shape 196"/>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Issues to be aware of</a:t>
            </a:r>
          </a:p>
        </p:txBody>
      </p:sp>
      <p:sp>
        <p:nvSpPr>
          <p:cNvPr id="197" name="Shape 19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73</a:t>
            </a:fld>
            <a:endParaRPr sz="1200">
              <a:solidFill>
                <a:srgbClr val="888888"/>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62480" y="1363320"/>
              <a:ext cx="6306480" cy="1487520"/>
            </p14:xfrm>
          </p:contentPart>
        </mc:Choice>
        <mc:Fallback xmlns="">
          <p:pic>
            <p:nvPicPr>
              <p:cNvPr id="2" name="Ink 1"/>
              <p:cNvPicPr/>
              <p:nvPr/>
            </p:nvPicPr>
            <p:blipFill>
              <a:blip r:embed="rId3"/>
              <a:stretch>
                <a:fillRect/>
              </a:stretch>
            </p:blipFill>
            <p:spPr>
              <a:xfrm>
                <a:off x="1657080" y="1356480"/>
                <a:ext cx="6317280" cy="1501560"/>
              </a:xfrm>
              <a:prstGeom prst="rect">
                <a:avLst/>
              </a:prstGeom>
            </p:spPr>
          </p:pic>
        </mc:Fallback>
      </mc:AlternateContent>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 name="Shape 199"/>
          <p:cNvSpPr>
            <a:spLocks noGrp="1"/>
          </p:cNvSpPr>
          <p:nvPr>
            <p:ph type="body" idx="1"/>
          </p:nvPr>
        </p:nvSpPr>
        <p:spPr>
          <a:xfrm>
            <a:off x="381000" y="1524000"/>
            <a:ext cx="8458200" cy="4800600"/>
          </a:xfrm>
          <a:prstGeom prst="rect">
            <a:avLst/>
          </a:prstGeom>
        </p:spPr>
        <p:txBody>
          <a:bodyPr/>
          <a:lstStyle/>
          <a:p>
            <a:pPr lvl="0">
              <a:lnSpc>
                <a:spcPct val="80000"/>
              </a:lnSpc>
              <a:buClr>
                <a:srgbClr val="101141"/>
              </a:buClr>
              <a:buSzPct val="100000"/>
              <a:buFont typeface="Arial"/>
              <a:buChar char="•"/>
              <a:defRPr sz="1800"/>
            </a:pPr>
            <a:r>
              <a:rPr sz="2200"/>
              <a:t>Today, virtualization can apply to a range of system layers, including  hardware-level virtualization, operating system-level virtualization, and high-level language virtual machines. </a:t>
            </a:r>
          </a:p>
          <a:p>
            <a:pPr lvl="0">
              <a:lnSpc>
                <a:spcPct val="80000"/>
              </a:lnSpc>
              <a:buClr>
                <a:srgbClr val="101141"/>
              </a:buClr>
              <a:buSzPct val="100000"/>
              <a:buFont typeface="Arial"/>
              <a:buChar char="•"/>
              <a:defRPr sz="1800"/>
            </a:pPr>
            <a:r>
              <a:rPr sz="2200" b="1"/>
              <a:t>Maximize resources </a:t>
            </a:r>
            <a:r>
              <a:rPr sz="2200"/>
              <a:t>— Virtualization can reduce the number of physical systems you need to acquire, and you can get more value out of the servers.  Most traditionally built systems are underutilized. Virtualization allows maximum use of the hardware investment. </a:t>
            </a:r>
          </a:p>
          <a:p>
            <a:pPr lvl="0">
              <a:lnSpc>
                <a:spcPct val="80000"/>
              </a:lnSpc>
              <a:buClr>
                <a:srgbClr val="101141"/>
              </a:buClr>
              <a:buSzPct val="100000"/>
              <a:buFont typeface="Arial"/>
              <a:buChar char="•"/>
              <a:defRPr sz="1800"/>
            </a:pPr>
            <a:r>
              <a:rPr sz="2200" b="1"/>
              <a:t>Multiple systems </a:t>
            </a:r>
            <a:r>
              <a:rPr sz="2200"/>
              <a:t>— With virtualization, you can also run multiple types of applications and even run different OS for those applications on the same physical hardware. </a:t>
            </a:r>
          </a:p>
          <a:p>
            <a:pPr lvl="0">
              <a:lnSpc>
                <a:spcPct val="80000"/>
              </a:lnSpc>
              <a:buClr>
                <a:srgbClr val="101141"/>
              </a:buClr>
              <a:buSzPct val="100000"/>
              <a:buFont typeface="Arial"/>
              <a:buChar char="•"/>
              <a:defRPr sz="1800"/>
            </a:pPr>
            <a:r>
              <a:rPr sz="2200" b="1"/>
              <a:t>IT budget integration </a:t>
            </a:r>
            <a:r>
              <a:rPr sz="2200"/>
              <a:t>— When you use virtualization, management, administration and all the attendant requirements of managing your own infrastructure remain a direct cost of your IT operation.</a:t>
            </a:r>
          </a:p>
        </p:txBody>
      </p:sp>
      <p:sp>
        <p:nvSpPr>
          <p:cNvPr id="200" name="Shape 200"/>
          <p:cNvSpPr/>
          <p:nvPr/>
        </p:nvSpPr>
        <p:spPr>
          <a:xfrm>
            <a:off x="304800" y="152400"/>
            <a:ext cx="6324600" cy="1143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342900" indent="-685800">
              <a:lnSpc>
                <a:spcPts val="3600"/>
              </a:lnSpc>
              <a:defRPr sz="3600" b="1" spc="-200">
                <a:latin typeface="Arial"/>
                <a:ea typeface="Arial"/>
                <a:cs typeface="Arial"/>
                <a:sym typeface="Arial"/>
              </a:defRPr>
            </a:lvl1pPr>
          </a:lstStyle>
          <a:p>
            <a:pPr lvl="0">
              <a:defRPr sz="1800" b="0" spc="0"/>
            </a:pPr>
            <a:r>
              <a:rPr sz="3600" b="1" spc="-200"/>
              <a:t>Applications of Virtualization</a:t>
            </a:r>
          </a:p>
        </p:txBody>
      </p:sp>
      <p:sp>
        <p:nvSpPr>
          <p:cNvPr id="201" name="Shape 20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74</a:t>
            </a:fld>
            <a:endParaRPr sz="1200">
              <a:solidFill>
                <a:srgbClr val="888888"/>
              </a:solidFill>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292CCD6C-A04D-A7E8-A474-7339C78CB1E5}"/>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Benefits of using Virtual</a:t>
            </a:r>
            <a:br>
              <a:rPr lang="en-IN" altLang="en-US"/>
            </a:br>
            <a:r>
              <a:rPr lang="en-IN" altLang="en-US"/>
              <a:t>Machines</a:t>
            </a:r>
          </a:p>
        </p:txBody>
      </p:sp>
      <p:sp>
        <p:nvSpPr>
          <p:cNvPr id="27650" name="Rectangle 2">
            <a:extLst>
              <a:ext uri="{FF2B5EF4-FFF2-40B4-BE49-F238E27FC236}">
                <a16:creationId xmlns:a16="http://schemas.microsoft.com/office/drawing/2014/main" id="{4B6C007E-613F-D3FF-AA4F-E4DC3D6F91C6}"/>
              </a:ext>
            </a:extLst>
          </p:cNvPr>
          <p:cNvSpPr>
            <a:spLocks noGrp="1" noChangeArrowheads="1"/>
          </p:cNvSpPr>
          <p:nvPr>
            <p:ph type="body" idx="4294967295"/>
          </p:nvPr>
        </p:nvSpPr>
        <p:spPr>
          <a:xfrm>
            <a:off x="456481" y="2098441"/>
            <a:ext cx="8229600" cy="2982240"/>
          </a:xfrm>
          <a:ln/>
        </p:spPr>
        <p:txBody>
          <a:bodyPr>
            <a:normAutofit fontScale="775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Instant provisioning - fast scalability</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Live Migration is possible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Load balancing and consolidation in a Data Center is possible.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Low downtime for maintenance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Virtual hardware supports legacy operating systemsefficiently</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Security and fault isolation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82A953FC-F4F7-6C73-F2DB-6B8C7E430E55}"/>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XEN Hypercall</a:t>
            </a:r>
          </a:p>
        </p:txBody>
      </p:sp>
      <p:pic>
        <p:nvPicPr>
          <p:cNvPr id="38914" name="Picture 2">
            <a:extLst>
              <a:ext uri="{FF2B5EF4-FFF2-40B4-BE49-F238E27FC236}">
                <a16:creationId xmlns:a16="http://schemas.microsoft.com/office/drawing/2014/main" id="{0E1511D5-D495-A18C-160C-4F3E525DD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00" y="2297161"/>
            <a:ext cx="5546880" cy="324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2FD0BCAE-9708-E67D-0EE9-88247629B5E3}"/>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Memory Sharing</a:t>
            </a:r>
          </a:p>
        </p:txBody>
      </p:sp>
      <p:pic>
        <p:nvPicPr>
          <p:cNvPr id="39938" name="Picture 2">
            <a:extLst>
              <a:ext uri="{FF2B5EF4-FFF2-40B4-BE49-F238E27FC236}">
                <a16:creationId xmlns:a16="http://schemas.microsoft.com/office/drawing/2014/main" id="{F6991CF1-267D-B5F6-204B-CDCA27A08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61" y="2035080"/>
            <a:ext cx="6026400" cy="36806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C490A89F-14C7-F881-7D39-E6984F8C61D9}"/>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IO Sharing</a:t>
            </a:r>
          </a:p>
        </p:txBody>
      </p:sp>
      <p:sp>
        <p:nvSpPr>
          <p:cNvPr id="40962" name="Rectangle 2">
            <a:extLst>
              <a:ext uri="{FF2B5EF4-FFF2-40B4-BE49-F238E27FC236}">
                <a16:creationId xmlns:a16="http://schemas.microsoft.com/office/drawing/2014/main" id="{0EE1A9B4-43AA-BDCD-8C49-009E9BB07D0A}"/>
              </a:ext>
            </a:extLst>
          </p:cNvPr>
          <p:cNvSpPr>
            <a:spLocks noGrp="1" noChangeArrowheads="1"/>
          </p:cNvSpPr>
          <p:nvPr>
            <p:ph type="body" idx="4294967295"/>
          </p:nvPr>
        </p:nvSpPr>
        <p:spPr>
          <a:xfrm>
            <a:off x="391681" y="2228041"/>
            <a:ext cx="8229600" cy="2982240"/>
          </a:xfrm>
          <a:ln/>
        </p:spPr>
        <p:txBody>
          <a:bodyPr>
            <a:normAutofit fontScale="475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DMA Problem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Device needs to use Physical Memory location.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In a virtualized environment, the kernel is running in a hypervisor provided virtual address space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Allowing the guest kernel to convey an arbitrary location to device for writing is a serious security hole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Detecting a DMA instruction is nontrivial. Each device defines its own protocol for talking to drivers.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XEN Follows Split Driver Model: Dom 0 does the IO on behalf of all the other guests.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As DOM0 is privileged the IO has no problem</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9B258AFB-011C-4801-2B78-B895CB82767E}"/>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IO Ring</a:t>
            </a:r>
          </a:p>
        </p:txBody>
      </p:sp>
      <p:pic>
        <p:nvPicPr>
          <p:cNvPr id="41986" name="Picture 2">
            <a:extLst>
              <a:ext uri="{FF2B5EF4-FFF2-40B4-BE49-F238E27FC236}">
                <a16:creationId xmlns:a16="http://schemas.microsoft.com/office/drawing/2014/main" id="{A9CFF770-E113-8D11-388A-A3824C9A5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361" y="2098440"/>
            <a:ext cx="6096960" cy="35769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439652" y="2078850"/>
            <a:ext cx="6210690" cy="461665"/>
          </a:xfrm>
          <a:prstGeom prst="rect">
            <a:avLst/>
          </a:prstGeom>
          <a:noFill/>
        </p:spPr>
        <p:txBody>
          <a:bodyPr wrap="square" rtlCol="0">
            <a:spAutoFit/>
          </a:bodyPr>
          <a:lstStyle/>
          <a:p>
            <a:pPr algn="ctr" defTabSz="685509" rtl="0"/>
            <a:r>
              <a:rPr lang="en-US" sz="2400" b="1" kern="1200" dirty="0">
                <a:solidFill>
                  <a:prstClr val="black"/>
                </a:solidFill>
                <a:ea typeface="+mn-ea"/>
                <a:cs typeface="+mn-cs"/>
              </a:rPr>
              <a:t>Key Technology is Virtualization</a:t>
            </a:r>
          </a:p>
        </p:txBody>
      </p:sp>
      <p:sp>
        <p:nvSpPr>
          <p:cNvPr id="4" name="Content Placeholder 3"/>
          <p:cNvSpPr>
            <a:spLocks noGrp="1"/>
          </p:cNvSpPr>
          <p:nvPr>
            <p:ph sz="quarter" idx="10"/>
          </p:nvPr>
        </p:nvSpPr>
        <p:spPr>
          <a:xfrm>
            <a:off x="142730" y="245876"/>
            <a:ext cx="6324600" cy="857250"/>
          </a:xfrm>
        </p:spPr>
        <p:txBody>
          <a:bodyPr>
            <a:normAutofit/>
          </a:bodyPr>
          <a:lstStyle/>
          <a:p>
            <a:r>
              <a:rPr lang="en-US" dirty="0"/>
              <a:t>Technology made cloud possible</a:t>
            </a:r>
          </a:p>
        </p:txBody>
      </p:sp>
      <p:grpSp>
        <p:nvGrpSpPr>
          <p:cNvPr id="5" name="Group 22"/>
          <p:cNvGrpSpPr>
            <a:grpSpLocks/>
          </p:cNvGrpSpPr>
          <p:nvPr/>
        </p:nvGrpSpPr>
        <p:grpSpPr bwMode="auto">
          <a:xfrm>
            <a:off x="1819130" y="3144788"/>
            <a:ext cx="2171700" cy="1523279"/>
            <a:chOff x="2057400" y="2209800"/>
            <a:chExt cx="2895600" cy="2031100"/>
          </a:xfrm>
        </p:grpSpPr>
        <p:sp>
          <p:nvSpPr>
            <p:cNvPr id="6" name="Rounded Rectangle 5"/>
            <p:cNvSpPr>
              <a:spLocks noChangeArrowheads="1"/>
            </p:cNvSpPr>
            <p:nvPr/>
          </p:nvSpPr>
          <p:spPr bwMode="auto">
            <a:xfrm>
              <a:off x="2057400" y="3276600"/>
              <a:ext cx="2895600" cy="457200"/>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Hardware</a:t>
              </a:r>
            </a:p>
          </p:txBody>
        </p:sp>
        <p:sp>
          <p:nvSpPr>
            <p:cNvPr id="7" name="Rounded Rectangle 6"/>
            <p:cNvSpPr>
              <a:spLocks noChangeArrowheads="1"/>
            </p:cNvSpPr>
            <p:nvPr/>
          </p:nvSpPr>
          <p:spPr bwMode="auto">
            <a:xfrm>
              <a:off x="2057400" y="2743200"/>
              <a:ext cx="2895600" cy="457200"/>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Operating System</a:t>
              </a:r>
            </a:p>
          </p:txBody>
        </p:sp>
        <p:sp>
          <p:nvSpPr>
            <p:cNvPr id="8" name="Rounded Rectangle 7"/>
            <p:cNvSpPr>
              <a:spLocks noChangeArrowheads="1"/>
            </p:cNvSpPr>
            <p:nvPr/>
          </p:nvSpPr>
          <p:spPr bwMode="auto">
            <a:xfrm>
              <a:off x="2057400" y="2209800"/>
              <a:ext cx="914400" cy="457200"/>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App</a:t>
              </a:r>
            </a:p>
          </p:txBody>
        </p:sp>
        <p:sp>
          <p:nvSpPr>
            <p:cNvPr id="9" name="Rounded Rectangle 9"/>
            <p:cNvSpPr>
              <a:spLocks noChangeArrowheads="1"/>
            </p:cNvSpPr>
            <p:nvPr/>
          </p:nvSpPr>
          <p:spPr bwMode="auto">
            <a:xfrm>
              <a:off x="3048000" y="2209800"/>
              <a:ext cx="914400" cy="457200"/>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App</a:t>
              </a:r>
            </a:p>
          </p:txBody>
        </p:sp>
        <p:sp>
          <p:nvSpPr>
            <p:cNvPr id="11" name="Rounded Rectangle 11"/>
            <p:cNvSpPr>
              <a:spLocks noChangeArrowheads="1"/>
            </p:cNvSpPr>
            <p:nvPr/>
          </p:nvSpPr>
          <p:spPr bwMode="auto">
            <a:xfrm>
              <a:off x="4038600" y="2209800"/>
              <a:ext cx="914400" cy="457200"/>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App</a:t>
              </a:r>
            </a:p>
          </p:txBody>
        </p:sp>
        <p:sp>
          <p:nvSpPr>
            <p:cNvPr id="12" name="TextBox 20"/>
            <p:cNvSpPr txBox="1">
              <a:spLocks noChangeArrowheads="1"/>
            </p:cNvSpPr>
            <p:nvPr/>
          </p:nvSpPr>
          <p:spPr bwMode="auto">
            <a:xfrm>
              <a:off x="2439584" y="3810000"/>
              <a:ext cx="2310889" cy="43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l" rtl="0" eaLnBrk="0" fontAlgn="base" hangingPunct="0">
                <a:spcBef>
                  <a:spcPct val="0"/>
                </a:spcBef>
                <a:spcAft>
                  <a:spcPct val="0"/>
                </a:spcAft>
                <a:defRPr/>
              </a:pPr>
              <a:r>
                <a:rPr lang="en-US" altLang="en-US" sz="1500">
                  <a:solidFill>
                    <a:srgbClr val="FFFFFF"/>
                  </a:solidFill>
                  <a:ea typeface="+mn-ea"/>
                  <a:cs typeface="+mn-cs"/>
                </a:rPr>
                <a:t>Traditional Stack</a:t>
              </a:r>
            </a:p>
          </p:txBody>
        </p:sp>
      </p:grpSp>
      <p:grpSp>
        <p:nvGrpSpPr>
          <p:cNvPr id="14" name="Group 23"/>
          <p:cNvGrpSpPr>
            <a:grpSpLocks/>
          </p:cNvGrpSpPr>
          <p:nvPr/>
        </p:nvGrpSpPr>
        <p:grpSpPr bwMode="auto">
          <a:xfrm>
            <a:off x="4848080" y="2744738"/>
            <a:ext cx="2171700" cy="1923327"/>
            <a:chOff x="5638800" y="1676400"/>
            <a:chExt cx="2895600" cy="2564497"/>
          </a:xfrm>
        </p:grpSpPr>
        <p:sp>
          <p:nvSpPr>
            <p:cNvPr id="15" name="Rounded Rectangle 12"/>
            <p:cNvSpPr>
              <a:spLocks noChangeArrowheads="1"/>
            </p:cNvSpPr>
            <p:nvPr/>
          </p:nvSpPr>
          <p:spPr bwMode="auto">
            <a:xfrm>
              <a:off x="5638800" y="3276600"/>
              <a:ext cx="2895600" cy="457200"/>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Hardware</a:t>
              </a:r>
            </a:p>
          </p:txBody>
        </p:sp>
        <p:sp>
          <p:nvSpPr>
            <p:cNvPr id="16" name="Rounded Rectangle 13"/>
            <p:cNvSpPr>
              <a:spLocks noChangeArrowheads="1"/>
            </p:cNvSpPr>
            <p:nvPr/>
          </p:nvSpPr>
          <p:spPr bwMode="auto">
            <a:xfrm>
              <a:off x="5638800" y="2209800"/>
              <a:ext cx="914400" cy="457200"/>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OS</a:t>
              </a:r>
            </a:p>
          </p:txBody>
        </p:sp>
        <p:sp>
          <p:nvSpPr>
            <p:cNvPr id="17" name="Rounded Rectangle 14"/>
            <p:cNvSpPr>
              <a:spLocks noChangeArrowheads="1"/>
            </p:cNvSpPr>
            <p:nvPr/>
          </p:nvSpPr>
          <p:spPr bwMode="auto">
            <a:xfrm>
              <a:off x="5638800" y="1676400"/>
              <a:ext cx="914400" cy="457200"/>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App</a:t>
              </a:r>
            </a:p>
          </p:txBody>
        </p:sp>
        <p:sp>
          <p:nvSpPr>
            <p:cNvPr id="18" name="Rounded Rectangle 15"/>
            <p:cNvSpPr>
              <a:spLocks noChangeArrowheads="1"/>
            </p:cNvSpPr>
            <p:nvPr/>
          </p:nvSpPr>
          <p:spPr bwMode="auto">
            <a:xfrm>
              <a:off x="6629400" y="1676400"/>
              <a:ext cx="914400" cy="457200"/>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App</a:t>
              </a:r>
            </a:p>
          </p:txBody>
        </p:sp>
        <p:sp>
          <p:nvSpPr>
            <p:cNvPr id="19" name="Rounded Rectangle 16"/>
            <p:cNvSpPr>
              <a:spLocks noChangeArrowheads="1"/>
            </p:cNvSpPr>
            <p:nvPr/>
          </p:nvSpPr>
          <p:spPr bwMode="auto">
            <a:xfrm>
              <a:off x="7620000" y="1676400"/>
              <a:ext cx="914400" cy="457200"/>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App</a:t>
              </a:r>
            </a:p>
          </p:txBody>
        </p:sp>
        <p:sp>
          <p:nvSpPr>
            <p:cNvPr id="20" name="Rounded Rectangle 17"/>
            <p:cNvSpPr>
              <a:spLocks noChangeArrowheads="1"/>
            </p:cNvSpPr>
            <p:nvPr/>
          </p:nvSpPr>
          <p:spPr bwMode="auto">
            <a:xfrm>
              <a:off x="5638800" y="2743200"/>
              <a:ext cx="2895600" cy="457200"/>
            </a:xfrm>
            <a:prstGeom prst="roundRect">
              <a:avLst>
                <a:gd name="adj" fmla="val 16667"/>
              </a:avLst>
            </a:prstGeom>
            <a:solidFill>
              <a:srgbClr val="CC99FF"/>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Hypervisor</a:t>
              </a:r>
            </a:p>
          </p:txBody>
        </p:sp>
        <p:sp>
          <p:nvSpPr>
            <p:cNvPr id="21" name="Rounded Rectangle 18"/>
            <p:cNvSpPr>
              <a:spLocks noChangeArrowheads="1"/>
            </p:cNvSpPr>
            <p:nvPr/>
          </p:nvSpPr>
          <p:spPr bwMode="auto">
            <a:xfrm>
              <a:off x="6629400" y="2209800"/>
              <a:ext cx="914400" cy="457200"/>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OS</a:t>
              </a:r>
            </a:p>
          </p:txBody>
        </p:sp>
        <p:sp>
          <p:nvSpPr>
            <p:cNvPr id="22" name="Rounded Rectangle 19"/>
            <p:cNvSpPr>
              <a:spLocks noChangeArrowheads="1"/>
            </p:cNvSpPr>
            <p:nvPr/>
          </p:nvSpPr>
          <p:spPr bwMode="auto">
            <a:xfrm>
              <a:off x="7620000" y="2209800"/>
              <a:ext cx="914400" cy="457200"/>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rtl="0" eaLnBrk="0" fontAlgn="base" hangingPunct="0">
                <a:spcBef>
                  <a:spcPct val="0"/>
                </a:spcBef>
                <a:spcAft>
                  <a:spcPct val="0"/>
                </a:spcAft>
                <a:defRPr/>
              </a:pPr>
              <a:r>
                <a:rPr lang="en-US" altLang="en-US" sz="1200">
                  <a:solidFill>
                    <a:srgbClr val="000000"/>
                  </a:solidFill>
                  <a:ea typeface="+mn-ea"/>
                  <a:cs typeface="+mn-cs"/>
                </a:rPr>
                <a:t>OS</a:t>
              </a:r>
            </a:p>
          </p:txBody>
        </p:sp>
        <p:sp>
          <p:nvSpPr>
            <p:cNvPr id="23" name="TextBox 21"/>
            <p:cNvSpPr txBox="1">
              <a:spLocks noChangeArrowheads="1"/>
            </p:cNvSpPr>
            <p:nvPr/>
          </p:nvSpPr>
          <p:spPr bwMode="auto">
            <a:xfrm>
              <a:off x="5999309" y="3810000"/>
              <a:ext cx="2298065" cy="43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l" rtl="0" eaLnBrk="0" fontAlgn="base" hangingPunct="0">
                <a:spcBef>
                  <a:spcPct val="0"/>
                </a:spcBef>
                <a:spcAft>
                  <a:spcPct val="0"/>
                </a:spcAft>
                <a:defRPr/>
              </a:pPr>
              <a:r>
                <a:rPr lang="en-US" altLang="en-US" sz="1500">
                  <a:solidFill>
                    <a:srgbClr val="FFFFFF"/>
                  </a:solidFill>
                  <a:ea typeface="+mn-ea"/>
                  <a:cs typeface="+mn-cs"/>
                </a:rPr>
                <a:t>Virtualized Stack</a:t>
              </a:r>
            </a:p>
          </p:txBody>
        </p:sp>
      </p:grpSp>
      <p:sp>
        <p:nvSpPr>
          <p:cNvPr id="2" name="Rectangle 1"/>
          <p:cNvSpPr/>
          <p:nvPr/>
        </p:nvSpPr>
        <p:spPr>
          <a:xfrm>
            <a:off x="932867" y="4811461"/>
            <a:ext cx="7243979" cy="923330"/>
          </a:xfrm>
          <a:prstGeom prst="rect">
            <a:avLst/>
          </a:prstGeom>
        </p:spPr>
        <p:txBody>
          <a:bodyPr wrap="square">
            <a:spAutoFit/>
          </a:bodyPr>
          <a:lstStyle/>
          <a:p>
            <a:pPr algn="just" rtl="0"/>
            <a:r>
              <a:rPr lang="en-IN" kern="1200" dirty="0">
                <a:solidFill>
                  <a:prstClr val="black"/>
                </a:solidFill>
                <a:latin typeface="Times New Roman" panose="02020603050405020304" pitchFamily="18" charset="0"/>
                <a:ea typeface="+mn-ea"/>
                <a:cs typeface="Times New Roman" panose="02020603050405020304" pitchFamily="18" charset="0"/>
              </a:rPr>
              <a:t>Virtualization plays an important role as an enabling technology for datacentre implementation by abstracting compute, network, and storage service platforms from the underlying physical hardware</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85560" y="2219760"/>
              <a:ext cx="7875720" cy="2648880"/>
            </p14:xfrm>
          </p:contentPart>
        </mc:Choice>
        <mc:Fallback xmlns="">
          <p:pic>
            <p:nvPicPr>
              <p:cNvPr id="3" name="Ink 2"/>
              <p:cNvPicPr/>
              <p:nvPr/>
            </p:nvPicPr>
            <p:blipFill>
              <a:blip r:embed="rId4"/>
              <a:stretch>
                <a:fillRect/>
              </a:stretch>
            </p:blipFill>
            <p:spPr>
              <a:xfrm>
                <a:off x="378000" y="2212560"/>
                <a:ext cx="7888680" cy="2660760"/>
              </a:xfrm>
              <a:prstGeom prst="rect">
                <a:avLst/>
              </a:prstGeom>
            </p:spPr>
          </p:pic>
        </mc:Fallback>
      </mc:AlternateContent>
    </p:spTree>
    <p:extLst>
      <p:ext uri="{BB962C8B-B14F-4D97-AF65-F5344CB8AC3E}">
        <p14:creationId xmlns:p14="http://schemas.microsoft.com/office/powerpoint/2010/main" val="19632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a:extLst>
              <a:ext uri="{FF2B5EF4-FFF2-40B4-BE49-F238E27FC236}">
                <a16:creationId xmlns:a16="http://schemas.microsoft.com/office/drawing/2014/main" id="{CE0D16F9-15DF-F227-F291-2250AE6E98E7}"/>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Privilege Rings</a:t>
            </a:r>
          </a:p>
        </p:txBody>
      </p:sp>
      <p:sp>
        <p:nvSpPr>
          <p:cNvPr id="29698" name="Rectangle 2">
            <a:extLst>
              <a:ext uri="{FF2B5EF4-FFF2-40B4-BE49-F238E27FC236}">
                <a16:creationId xmlns:a16="http://schemas.microsoft.com/office/drawing/2014/main" id="{8FBDF83D-A572-BAEC-FBE9-EB31C1BA62C1}"/>
              </a:ext>
            </a:extLst>
          </p:cNvPr>
          <p:cNvSpPr>
            <a:spLocks noGrp="1" noChangeArrowheads="1"/>
          </p:cNvSpPr>
          <p:nvPr>
            <p:ph type="body" idx="4294967295"/>
          </p:nvPr>
        </p:nvSpPr>
        <p:spPr>
          <a:xfrm>
            <a:off x="456481" y="2098441"/>
            <a:ext cx="8490240" cy="3788640"/>
          </a:xfrm>
          <a:ln/>
        </p:spPr>
        <p:txBody>
          <a:bodyPr lIns="45719" tIns="11290" rIns="45719">
            <a:normAutofit/>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Memory page has a 2 bit code which is checked by CPU before executing the instruction.</a:t>
            </a:r>
          </a:p>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270"/>
              <a:t>If privilege level is insufficient the CPU does not executes the Instruction.</a:t>
            </a:r>
          </a:p>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IN" altLang="en-US" sz="998"/>
          </a:p>
        </p:txBody>
      </p:sp>
      <p:pic>
        <p:nvPicPr>
          <p:cNvPr id="29699" name="Picture 3">
            <a:extLst>
              <a:ext uri="{FF2B5EF4-FFF2-40B4-BE49-F238E27FC236}">
                <a16:creationId xmlns:a16="http://schemas.microsoft.com/office/drawing/2014/main" id="{961E7CB7-5D91-A88E-75DC-D0D81998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81" y="2903400"/>
            <a:ext cx="4586400" cy="2751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095022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252F4D04-43E1-957A-D19F-8BE54E3175DF}"/>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XEN IO Split Device Driver</a:t>
            </a:r>
          </a:p>
        </p:txBody>
      </p:sp>
      <p:pic>
        <p:nvPicPr>
          <p:cNvPr id="43010" name="Picture 2">
            <a:extLst>
              <a:ext uri="{FF2B5EF4-FFF2-40B4-BE49-F238E27FC236}">
                <a16:creationId xmlns:a16="http://schemas.microsoft.com/office/drawing/2014/main" id="{2A772FA8-0866-1250-CF4C-46BA226C8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01" y="2066760"/>
            <a:ext cx="6291360" cy="31694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3D95F1BD-5BE8-6E5A-1196-E4B0F75C09E7}"/>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Conclusions</a:t>
            </a:r>
          </a:p>
        </p:txBody>
      </p:sp>
      <p:sp>
        <p:nvSpPr>
          <p:cNvPr id="44034" name="Rectangle 2">
            <a:extLst>
              <a:ext uri="{FF2B5EF4-FFF2-40B4-BE49-F238E27FC236}">
                <a16:creationId xmlns:a16="http://schemas.microsoft.com/office/drawing/2014/main" id="{833A6F7D-7073-11A9-6324-09281B58EAD9}"/>
              </a:ext>
            </a:extLst>
          </p:cNvPr>
          <p:cNvSpPr>
            <a:spLocks noGrp="1" noChangeArrowheads="1"/>
          </p:cNvSpPr>
          <p:nvPr>
            <p:ph type="body" idx="4294967295"/>
          </p:nvPr>
        </p:nvSpPr>
        <p:spPr>
          <a:xfrm>
            <a:off x="456481" y="2098441"/>
            <a:ext cx="8229600" cy="2982240"/>
          </a:xfrm>
          <a:ln/>
        </p:spPr>
        <p:txBody>
          <a:bodyPr>
            <a:normAutofit fontScale="925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Notion of Cloud is possible without Virtualization, but it will be inefficient and inflexible.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Virtualization is an attempt to manage OS.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There are many levels and many ways to</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implement Virtualization.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ECA5D0E1-24BA-3458-C49C-06794A2DB533}"/>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Virtualization Architecture</a:t>
            </a:r>
            <a:br>
              <a:rPr lang="en-IN" altLang="en-US"/>
            </a:br>
            <a:endParaRPr lang="en-IN" altLang="en-US"/>
          </a:p>
        </p:txBody>
      </p:sp>
      <p:sp>
        <p:nvSpPr>
          <p:cNvPr id="45058" name="Rectangle 2">
            <a:extLst>
              <a:ext uri="{FF2B5EF4-FFF2-40B4-BE49-F238E27FC236}">
                <a16:creationId xmlns:a16="http://schemas.microsoft.com/office/drawing/2014/main" id="{1948732B-5F71-388D-842A-B0F23AE714FC}"/>
              </a:ext>
            </a:extLst>
          </p:cNvPr>
          <p:cNvSpPr>
            <a:spLocks noGrp="1" noChangeArrowheads="1"/>
          </p:cNvSpPr>
          <p:nvPr>
            <p:ph type="body" idx="4294967295"/>
          </p:nvPr>
        </p:nvSpPr>
        <p:spPr>
          <a:xfrm>
            <a:off x="456481" y="2098441"/>
            <a:ext cx="8229600" cy="2982240"/>
          </a:xfrm>
          <a:ln/>
        </p:spPr>
        <p:txBody>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Hosted Architecture.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Bare-Metal Architecture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161F383C-ABF7-0F9B-8D1F-020E009BDC84}"/>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Hosted Architecture</a:t>
            </a:r>
            <a:br>
              <a:rPr lang="en-IN" altLang="en-US"/>
            </a:br>
            <a:endParaRPr lang="en-IN" altLang="en-US"/>
          </a:p>
        </p:txBody>
      </p:sp>
      <p:sp>
        <p:nvSpPr>
          <p:cNvPr id="46082" name="Rectangle 2">
            <a:extLst>
              <a:ext uri="{FF2B5EF4-FFF2-40B4-BE49-F238E27FC236}">
                <a16:creationId xmlns:a16="http://schemas.microsoft.com/office/drawing/2014/main" id="{5B371708-6995-5BC0-5ED7-87341D825368}"/>
              </a:ext>
            </a:extLst>
          </p:cNvPr>
          <p:cNvSpPr>
            <a:spLocks noGrp="1" noChangeArrowheads="1"/>
          </p:cNvSpPr>
          <p:nvPr>
            <p:ph type="body" idx="4294967295"/>
          </p:nvPr>
        </p:nvSpPr>
        <p:spPr>
          <a:xfrm>
            <a:off x="456481" y="2098441"/>
            <a:ext cx="8229600" cy="2982240"/>
          </a:xfrm>
          <a:ln/>
        </p:spPr>
        <p:txBody>
          <a:bodyPr>
            <a:normAutofit fontScale="775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In this architecture, host operating system is first installed.</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A piece of software called a hypervisor or virtual machine monitor (VMM) is installed on top of the host OS.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It allows users to run various guest operating systems within their own application windows.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Eg. VMware Workstation, Oracle Virtual Box , Microsoft Virtual PC</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03C19674-AA50-5504-0016-116C2BA90A0A}"/>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Hosted Architecture</a:t>
            </a:r>
          </a:p>
        </p:txBody>
      </p:sp>
      <p:sp>
        <p:nvSpPr>
          <p:cNvPr id="47106" name="Rectangle 2">
            <a:extLst>
              <a:ext uri="{FF2B5EF4-FFF2-40B4-BE49-F238E27FC236}">
                <a16:creationId xmlns:a16="http://schemas.microsoft.com/office/drawing/2014/main" id="{6C24ED74-51EE-EE46-1499-CEA31DE35091}"/>
              </a:ext>
            </a:extLst>
          </p:cNvPr>
          <p:cNvSpPr>
            <a:spLocks noGrp="1" noChangeArrowheads="1"/>
          </p:cNvSpPr>
          <p:nvPr>
            <p:ph type="body" idx="4294967295"/>
          </p:nvPr>
        </p:nvSpPr>
        <p:spPr>
          <a:xfrm>
            <a:off x="64801" y="2098440"/>
            <a:ext cx="8033760" cy="3902400"/>
          </a:xfrm>
          <a:ln/>
        </p:spPr>
        <p:txBody>
          <a:bodyPr/>
          <a:lstStyle/>
          <a:p>
            <a:endParaRPr lang="en-IN"/>
          </a:p>
        </p:txBody>
      </p:sp>
      <p:pic>
        <p:nvPicPr>
          <p:cNvPr id="47107" name="Picture 3">
            <a:extLst>
              <a:ext uri="{FF2B5EF4-FFF2-40B4-BE49-F238E27FC236}">
                <a16:creationId xmlns:a16="http://schemas.microsoft.com/office/drawing/2014/main" id="{AF43E355-33DB-6105-231A-2EF18FCBE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41" y="2086920"/>
            <a:ext cx="7902720" cy="3733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24A9C932-75E6-256B-6CCC-B2765E3998DA}"/>
              </a:ext>
            </a:extLst>
          </p:cNvPr>
          <p:cNvSpPr>
            <a:spLocks noGrp="1" noChangeArrowheads="1"/>
          </p:cNvSpPr>
          <p:nvPr>
            <p:ph type="title" idx="4294967295"/>
          </p:nvPr>
        </p:nvSpPr>
        <p:spPr>
          <a:xfrm>
            <a:off x="456481" y="1053000"/>
            <a:ext cx="6367680" cy="84960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Hosted Architecture( Pros &amp; Cons)</a:t>
            </a:r>
          </a:p>
        </p:txBody>
      </p:sp>
      <p:sp>
        <p:nvSpPr>
          <p:cNvPr id="48130" name="Rectangle 2">
            <a:extLst>
              <a:ext uri="{FF2B5EF4-FFF2-40B4-BE49-F238E27FC236}">
                <a16:creationId xmlns:a16="http://schemas.microsoft.com/office/drawing/2014/main" id="{63DE2FE5-217F-F426-D772-70247B60F2A6}"/>
              </a:ext>
            </a:extLst>
          </p:cNvPr>
          <p:cNvSpPr>
            <a:spLocks noGrp="1" noChangeArrowheads="1"/>
          </p:cNvSpPr>
          <p:nvPr>
            <p:ph type="body" idx="4294967295"/>
          </p:nvPr>
        </p:nvSpPr>
        <p:spPr>
          <a:xfrm>
            <a:off x="456481" y="2098441"/>
            <a:ext cx="8229600" cy="2982240"/>
          </a:xfrm>
          <a:ln/>
        </p:spPr>
        <p:txBody>
          <a:bodyPr>
            <a:normAutofit fontScale="850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Advantage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Ease of installation and configuration.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Unmodified Host OS &amp; Guest OS.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Run on a wide variety of pc.</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Disadvantage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performance degradation.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lack of support for real-time operating systems.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9DAEC1CB-B3AD-A47C-C55F-DACDA3DCE981}"/>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Bare-Metal Architecture</a:t>
            </a:r>
          </a:p>
        </p:txBody>
      </p:sp>
      <p:sp>
        <p:nvSpPr>
          <p:cNvPr id="49154" name="Rectangle 2">
            <a:extLst>
              <a:ext uri="{FF2B5EF4-FFF2-40B4-BE49-F238E27FC236}">
                <a16:creationId xmlns:a16="http://schemas.microsoft.com/office/drawing/2014/main" id="{2B9BF5E4-511F-5193-5289-802495D5318F}"/>
              </a:ext>
            </a:extLst>
          </p:cNvPr>
          <p:cNvSpPr>
            <a:spLocks noGrp="1" noChangeArrowheads="1"/>
          </p:cNvSpPr>
          <p:nvPr>
            <p:ph type="body" idx="4294967295"/>
          </p:nvPr>
        </p:nvSpPr>
        <p:spPr>
          <a:xfrm>
            <a:off x="456481" y="2098441"/>
            <a:ext cx="8229600" cy="2982240"/>
          </a:xfrm>
          <a:ln/>
        </p:spPr>
        <p:txBody>
          <a:bodyPr>
            <a:normAutofit fontScale="925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In this architecture, type1 hypervisor or VMM is</a:t>
            </a:r>
          </a:p>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installed on the bare hardware.</a:t>
            </a:r>
          </a:p>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VMM communicates directly with system hardware rather than relying on a host operating system.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E.g: VMWARE ESX, VMWARE ESXi, Microsoft Hyper-V</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014C07BB-A0AE-8149-1C67-47BA9944E18F}"/>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Bare-Metal Architecture</a:t>
            </a:r>
            <a:br>
              <a:rPr lang="en-IN" altLang="en-US"/>
            </a:br>
            <a:endParaRPr lang="en-IN" altLang="en-US"/>
          </a:p>
        </p:txBody>
      </p:sp>
      <p:pic>
        <p:nvPicPr>
          <p:cNvPr id="50178" name="Picture 2">
            <a:extLst>
              <a:ext uri="{FF2B5EF4-FFF2-40B4-BE49-F238E27FC236}">
                <a16:creationId xmlns:a16="http://schemas.microsoft.com/office/drawing/2014/main" id="{196385D0-6F3B-F554-A615-CE6534AFB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61" y="1967401"/>
            <a:ext cx="7303680" cy="38548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61EB1630-C46A-C95D-0F43-6928E4D98863}"/>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Bare-Metal Architecture (Pros &amp;</a:t>
            </a:r>
            <a:br>
              <a:rPr lang="en-IN" altLang="en-US"/>
            </a:br>
            <a:r>
              <a:rPr lang="en-IN" altLang="en-US"/>
              <a:t>Cons)</a:t>
            </a:r>
          </a:p>
        </p:txBody>
      </p:sp>
      <p:sp>
        <p:nvSpPr>
          <p:cNvPr id="51202" name="Rectangle 2">
            <a:extLst>
              <a:ext uri="{FF2B5EF4-FFF2-40B4-BE49-F238E27FC236}">
                <a16:creationId xmlns:a16="http://schemas.microsoft.com/office/drawing/2014/main" id="{DC83F946-F8A9-F806-3F4E-916F88C16866}"/>
              </a:ext>
            </a:extLst>
          </p:cNvPr>
          <p:cNvSpPr>
            <a:spLocks noGrp="1" noChangeArrowheads="1"/>
          </p:cNvSpPr>
          <p:nvPr>
            <p:ph type="body" idx="4294967295"/>
          </p:nvPr>
        </p:nvSpPr>
        <p:spPr>
          <a:xfrm>
            <a:off x="456481" y="2098441"/>
            <a:ext cx="8229600" cy="2982240"/>
          </a:xfrm>
          <a:ln/>
        </p:spPr>
        <p:txBody>
          <a:bodyPr>
            <a:normAutofit fontScale="92500" lnSpcReduction="20000"/>
          </a:bodyPr>
          <a:lstStyle/>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Advantages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Improved I/O Performance.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Support Real Time OS.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Disadvantage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Difficult to install &amp; Configure.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Depends upon hardware platform.</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D962F82A-FB5C-5667-AD5C-A4A69FEECD9C}"/>
              </a:ext>
            </a:extLst>
          </p:cNvPr>
          <p:cNvSpPr>
            <a:spLocks noGrp="1" noChangeArrowheads="1"/>
          </p:cNvSpPr>
          <p:nvPr>
            <p:ph type="title" idx="4294967295"/>
          </p:nvPr>
        </p:nvSpPr>
        <p:spPr>
          <a:xfrm>
            <a:off x="456481" y="1053000"/>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What is Virtualization</a:t>
            </a:r>
          </a:p>
        </p:txBody>
      </p:sp>
      <p:pic>
        <p:nvPicPr>
          <p:cNvPr id="7170" name="Picture 2">
            <a:extLst>
              <a:ext uri="{FF2B5EF4-FFF2-40B4-BE49-F238E27FC236}">
                <a16:creationId xmlns:a16="http://schemas.microsoft.com/office/drawing/2014/main" id="{1E8F99BE-D44B-F188-713E-332ED3782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41" y="2298600"/>
            <a:ext cx="6292800" cy="39696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893747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a:extLst>
              <a:ext uri="{FF2B5EF4-FFF2-40B4-BE49-F238E27FC236}">
                <a16:creationId xmlns:a16="http://schemas.microsoft.com/office/drawing/2014/main" id="{647529F1-2295-AC96-7E3D-42BCA3839CC2}"/>
              </a:ext>
            </a:extLst>
          </p:cNvPr>
          <p:cNvSpPr>
            <a:spLocks noGrp="1" noChangeArrowheads="1"/>
          </p:cNvSpPr>
          <p:nvPr>
            <p:ph type="body" idx="4294967295"/>
          </p:nvPr>
        </p:nvSpPr>
        <p:spPr>
          <a:xfrm>
            <a:off x="456481" y="2098441"/>
            <a:ext cx="8229600" cy="2982240"/>
          </a:xfrm>
          <a:ln/>
        </p:spPr>
        <p:txBody>
          <a:bodyPr>
            <a:normAutofit fontScale="700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It is a virtualization technique used to provide a virtual machine environment which is a complete simulation of the underlying hardware.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All operating systems and applications which can run natively on the hardware can also be run in the virtual machine.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The guest OS need not be modified.</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Guest OS do not aware the existence of VM.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 Each VM is independent of each other</a:t>
            </a:r>
          </a:p>
        </p:txBody>
      </p:sp>
      <p:sp>
        <p:nvSpPr>
          <p:cNvPr id="53250" name="Text Box 2">
            <a:extLst>
              <a:ext uri="{FF2B5EF4-FFF2-40B4-BE49-F238E27FC236}">
                <a16:creationId xmlns:a16="http://schemas.microsoft.com/office/drawing/2014/main" id="{4F2A2E22-6298-E43C-CC25-EC0C111BF36C}"/>
              </a:ext>
            </a:extLst>
          </p:cNvPr>
          <p:cNvSpPr txBox="1">
            <a:spLocks noChangeArrowheads="1"/>
          </p:cNvSpPr>
          <p:nvPr/>
        </p:nvSpPr>
        <p:spPr bwMode="auto">
          <a:xfrm>
            <a:off x="997921" y="1184040"/>
            <a:ext cx="2397600" cy="54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334" rIns="81638" bIns="40819"/>
          <a:lstStyle>
            <a:lvl1pPr>
              <a:tabLst>
                <a:tab pos="449263" algn="l"/>
                <a:tab pos="898525" algn="l"/>
                <a:tab pos="1347788" algn="l"/>
                <a:tab pos="1797050" algn="l"/>
                <a:tab pos="2246313" algn="l"/>
              </a:tabLst>
              <a:defRPr>
                <a:solidFill>
                  <a:srgbClr val="000000"/>
                </a:solidFill>
                <a:latin typeface="Arial" panose="020B0604020202020204" pitchFamily="34" charset="0"/>
                <a:cs typeface="Segoe UI" panose="020B0502040204020203" pitchFamily="34" charset="0"/>
              </a:defRPr>
            </a:lvl1pPr>
            <a:lvl2pPr>
              <a:tabLst>
                <a:tab pos="449263" algn="l"/>
                <a:tab pos="898525" algn="l"/>
                <a:tab pos="1347788" algn="l"/>
                <a:tab pos="1797050" algn="l"/>
                <a:tab pos="2246313" algn="l"/>
              </a:tabLst>
              <a:defRPr>
                <a:solidFill>
                  <a:srgbClr val="000000"/>
                </a:solidFill>
                <a:latin typeface="Arial" panose="020B0604020202020204" pitchFamily="34" charset="0"/>
                <a:cs typeface="Segoe UI" panose="020B0502040204020203" pitchFamily="34" charset="0"/>
              </a:defRPr>
            </a:lvl2pPr>
            <a:lvl3pPr>
              <a:tabLst>
                <a:tab pos="449263" algn="l"/>
                <a:tab pos="898525" algn="l"/>
                <a:tab pos="1347788" algn="l"/>
                <a:tab pos="1797050" algn="l"/>
                <a:tab pos="2246313" algn="l"/>
              </a:tabLst>
              <a:defRPr>
                <a:solidFill>
                  <a:srgbClr val="000000"/>
                </a:solidFill>
                <a:latin typeface="Arial" panose="020B0604020202020204" pitchFamily="34" charset="0"/>
                <a:cs typeface="Segoe UI" panose="020B0502040204020203" pitchFamily="34" charset="0"/>
              </a:defRPr>
            </a:lvl3pPr>
            <a:lvl4pPr>
              <a:tabLst>
                <a:tab pos="449263" algn="l"/>
                <a:tab pos="898525" algn="l"/>
                <a:tab pos="1347788" algn="l"/>
                <a:tab pos="1797050" algn="l"/>
                <a:tab pos="2246313" algn="l"/>
              </a:tabLst>
              <a:defRPr>
                <a:solidFill>
                  <a:srgbClr val="000000"/>
                </a:solidFill>
                <a:latin typeface="Arial" panose="020B0604020202020204" pitchFamily="34" charset="0"/>
                <a:cs typeface="Segoe UI" panose="020B0502040204020203" pitchFamily="34" charset="0"/>
              </a:defRPr>
            </a:lvl4pPr>
            <a:lvl5pPr>
              <a:tabLst>
                <a:tab pos="449263" algn="l"/>
                <a:tab pos="898525" algn="l"/>
                <a:tab pos="1347788" algn="l"/>
                <a:tab pos="1797050" algn="l"/>
                <a:tab pos="2246313" algn="l"/>
              </a:tabLst>
              <a:defRPr>
                <a:solidFill>
                  <a:srgbClr val="000000"/>
                </a:solidFill>
                <a:latin typeface="Arial" panose="020B0604020202020204" pitchFamily="34" charset="0"/>
                <a:cs typeface="Segoe UI" panose="020B0502040204020203"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Lst>
              <a:defRPr>
                <a:solidFill>
                  <a:srgbClr val="000000"/>
                </a:solidFill>
                <a:latin typeface="Arial" panose="020B0604020202020204" pitchFamily="34" charset="0"/>
                <a:cs typeface="Segoe UI" panose="020B0502040204020203"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Lst>
              <a:defRPr>
                <a:solidFill>
                  <a:srgbClr val="000000"/>
                </a:solidFill>
                <a:latin typeface="Arial" panose="020B0604020202020204" pitchFamily="34" charset="0"/>
                <a:cs typeface="Segoe UI" panose="020B0502040204020203"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Lst>
              <a:defRPr>
                <a:solidFill>
                  <a:srgbClr val="000000"/>
                </a:solidFill>
                <a:latin typeface="Arial" panose="020B0604020202020204" pitchFamily="34" charset="0"/>
                <a:cs typeface="Segoe UI" panose="020B0502040204020203"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Lst>
              <a:defRPr>
                <a:solidFill>
                  <a:srgbClr val="000000"/>
                </a:solidFill>
                <a:latin typeface="Arial" panose="020B0604020202020204" pitchFamily="34" charset="0"/>
                <a:cs typeface="Segoe UI" panose="020B0502040204020203" pitchFamily="34" charset="0"/>
              </a:defRPr>
            </a:lvl9pPr>
          </a:lstStyle>
          <a:p>
            <a:r>
              <a:rPr lang="en-IN" altLang="en-US"/>
              <a:t>FULL VIRTUALIZATION</a:t>
            </a:r>
          </a:p>
          <a:p>
            <a:r>
              <a:rPr lang="en-IN" altLang="en-US"/>
              <a:t>(What is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a:extLst>
              <a:ext uri="{FF2B5EF4-FFF2-40B4-BE49-F238E27FC236}">
                <a16:creationId xmlns:a16="http://schemas.microsoft.com/office/drawing/2014/main" id="{D46DE39B-1DFF-E398-46B3-4F15B7A1650D}"/>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Types of Full Virtualization</a:t>
            </a:r>
            <a:br>
              <a:rPr lang="en-IN" altLang="en-US"/>
            </a:br>
            <a:endParaRPr lang="en-IN" altLang="en-US"/>
          </a:p>
        </p:txBody>
      </p:sp>
      <p:pic>
        <p:nvPicPr>
          <p:cNvPr id="54274" name="Picture 2">
            <a:extLst>
              <a:ext uri="{FF2B5EF4-FFF2-40B4-BE49-F238E27FC236}">
                <a16:creationId xmlns:a16="http://schemas.microsoft.com/office/drawing/2014/main" id="{61D5D0B8-7732-CEBF-34D7-89DC28B48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21" y="1984680"/>
            <a:ext cx="8130240" cy="4093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a:extLst>
              <a:ext uri="{FF2B5EF4-FFF2-40B4-BE49-F238E27FC236}">
                <a16:creationId xmlns:a16="http://schemas.microsoft.com/office/drawing/2014/main" id="{0BED93D4-E2F0-F226-1CC6-FD34D31B24E2}"/>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virtualization – Challenges</a:t>
            </a:r>
            <a:br>
              <a:rPr lang="en-IN" altLang="en-US"/>
            </a:br>
            <a:r>
              <a:rPr lang="en-IN" altLang="en-US"/>
              <a:t>(X86)</a:t>
            </a:r>
          </a:p>
        </p:txBody>
      </p:sp>
      <p:pic>
        <p:nvPicPr>
          <p:cNvPr id="55298" name="Picture 2">
            <a:extLst>
              <a:ext uri="{FF2B5EF4-FFF2-40B4-BE49-F238E27FC236}">
                <a16:creationId xmlns:a16="http://schemas.microsoft.com/office/drawing/2014/main" id="{0466A52E-6320-C48C-E3EE-9983AF8A0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21" y="2035080"/>
            <a:ext cx="8229600" cy="38937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7F39C8BC-4A89-71B2-D569-29D4B73F9237}"/>
              </a:ext>
            </a:extLst>
          </p:cNvPr>
          <p:cNvSpPr>
            <a:spLocks noGrp="1" noChangeArrowheads="1"/>
          </p:cNvSpPr>
          <p:nvPr>
            <p:ph type="title" idx="4294967295"/>
          </p:nvPr>
        </p:nvSpPr>
        <p:spPr>
          <a:xfrm>
            <a:off x="456481" y="1018440"/>
            <a:ext cx="6367680" cy="91872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Binary Translation in Full Virtualization</a:t>
            </a:r>
          </a:p>
        </p:txBody>
      </p:sp>
      <p:pic>
        <p:nvPicPr>
          <p:cNvPr id="56322" name="Picture 2">
            <a:extLst>
              <a:ext uri="{FF2B5EF4-FFF2-40B4-BE49-F238E27FC236}">
                <a16:creationId xmlns:a16="http://schemas.microsoft.com/office/drawing/2014/main" id="{050B63AA-01E6-7E9B-1002-16C75A4A1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32200"/>
            <a:ext cx="8817120" cy="38894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72F0D8CC-9D9C-8430-60BC-4A984372576D}"/>
              </a:ext>
            </a:extLst>
          </p:cNvPr>
          <p:cNvSpPr>
            <a:spLocks noGrp="1" noChangeArrowheads="1"/>
          </p:cNvSpPr>
          <p:nvPr>
            <p:ph type="title" idx="4294967295"/>
          </p:nvPr>
        </p:nvSpPr>
        <p:spPr>
          <a:xfrm>
            <a:off x="456481" y="1018440"/>
            <a:ext cx="6367680" cy="918720"/>
          </a:xfrm>
          <a:ln/>
        </p:spPr>
        <p:txBody>
          <a:bodyPr lIns="45719" tIns="29030" rIns="45719" anchor="ctr">
            <a:no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sz="2800" dirty="0"/>
              <a:t>Full Virtualization – Advantages &amp;</a:t>
            </a:r>
            <a:br>
              <a:rPr lang="en-IN" altLang="en-US" sz="2800" dirty="0"/>
            </a:br>
            <a:r>
              <a:rPr lang="en-IN" altLang="en-US" sz="2800" dirty="0"/>
              <a:t>Disadvantage</a:t>
            </a:r>
          </a:p>
        </p:txBody>
      </p:sp>
      <p:sp>
        <p:nvSpPr>
          <p:cNvPr id="57346" name="Rectangle 2">
            <a:extLst>
              <a:ext uri="{FF2B5EF4-FFF2-40B4-BE49-F238E27FC236}">
                <a16:creationId xmlns:a16="http://schemas.microsoft.com/office/drawing/2014/main" id="{A01EB2F3-5A8E-14E0-AD2A-A8E74DE59F2A}"/>
              </a:ext>
            </a:extLst>
          </p:cNvPr>
          <p:cNvSpPr>
            <a:spLocks noGrp="1" noChangeArrowheads="1"/>
          </p:cNvSpPr>
          <p:nvPr>
            <p:ph type="body" idx="4294967295"/>
          </p:nvPr>
        </p:nvSpPr>
        <p:spPr>
          <a:xfrm>
            <a:off x="456481" y="2098441"/>
            <a:ext cx="8229600" cy="2982240"/>
          </a:xfrm>
          <a:ln/>
        </p:spPr>
        <p:txBody>
          <a:bodyPr lIns="45719" tIns="25805" rIns="45719">
            <a:normAutofit fontScale="47500" lnSpcReduction="20000"/>
          </a:bodyPr>
          <a:lstStyle/>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b="1"/>
              <a:t>Advantage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a:t> Secure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a:t>The emulation layer isolates VMs from the host OS &amp; other application (s).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a:t> Total VM portability</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a:t>The emulating h/w interface &amp; guest Os forms a standard package that can be ported &amp; run in any platform.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a:t> Run unmodified OS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a:t>Guest OS do not aware of being virtualized.</a:t>
            </a:r>
          </a:p>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b="1"/>
              <a:t>Disadvantage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a:t>Performance degradation in hosted full virtualization.</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2903"/>
              <a:t>Hardware dependency in bare-metal full virtualization.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C5D051D0-5EB9-3C5C-CDB9-A5DE0927B868}"/>
              </a:ext>
            </a:extLst>
          </p:cNvPr>
          <p:cNvSpPr>
            <a:spLocks noGrp="1" noChangeArrowheads="1"/>
          </p:cNvSpPr>
          <p:nvPr>
            <p:ph type="title" idx="4294967295"/>
          </p:nvPr>
        </p:nvSpPr>
        <p:spPr>
          <a:xfrm>
            <a:off x="456481" y="1053000"/>
            <a:ext cx="6367680" cy="84960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Application of Full Virtualization</a:t>
            </a:r>
          </a:p>
        </p:txBody>
      </p:sp>
      <p:sp>
        <p:nvSpPr>
          <p:cNvPr id="58370" name="Text Box 2">
            <a:extLst>
              <a:ext uri="{FF2B5EF4-FFF2-40B4-BE49-F238E27FC236}">
                <a16:creationId xmlns:a16="http://schemas.microsoft.com/office/drawing/2014/main" id="{072DB778-34B3-344C-3553-54F2BAEE37FE}"/>
              </a:ext>
            </a:extLst>
          </p:cNvPr>
          <p:cNvSpPr txBox="1">
            <a:spLocks noChangeArrowheads="1"/>
          </p:cNvSpPr>
          <p:nvPr/>
        </p:nvSpPr>
        <p:spPr bwMode="auto">
          <a:xfrm>
            <a:off x="326881" y="2228041"/>
            <a:ext cx="6930720" cy="3212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334" rIns="81638" bIns="40819"/>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panose="020B0604020202020204" pitchFamily="34" charset="0"/>
                <a:cs typeface="Segoe UI" panose="020B0502040204020203"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panose="020B0604020202020204" pitchFamily="34" charset="0"/>
                <a:cs typeface="Segoe UI" panose="020B0502040204020203"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panose="020B0604020202020204" pitchFamily="34" charset="0"/>
                <a:cs typeface="Segoe UI" panose="020B0502040204020203"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panose="020B0604020202020204" pitchFamily="34" charset="0"/>
                <a:cs typeface="Segoe UI" panose="020B0502040204020203"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panose="020B0604020202020204" pitchFamily="34" charset="0"/>
                <a:cs typeface="Segoe UI" panose="020B0502040204020203"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panose="020B0604020202020204" pitchFamily="34" charset="0"/>
                <a:cs typeface="Segoe UI" panose="020B0502040204020203"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panose="020B0604020202020204" pitchFamily="34" charset="0"/>
                <a:cs typeface="Segoe UI" panose="020B0502040204020203"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panose="020B0604020202020204" pitchFamily="34" charset="0"/>
                <a:cs typeface="Segoe UI" panose="020B0502040204020203"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panose="020B0604020202020204" pitchFamily="34" charset="0"/>
                <a:cs typeface="Segoe UI" panose="020B0502040204020203" pitchFamily="34" charset="0"/>
              </a:defRPr>
            </a:lvl9pPr>
          </a:lstStyle>
          <a:p>
            <a:r>
              <a:rPr lang="en-IN" altLang="en-US"/>
              <a:t></a:t>
            </a:r>
            <a:r>
              <a:rPr lang="en-IN" altLang="en-US" sz="2358"/>
              <a:t> Hosted Full Virtualization is used for Desktop Virtualization.</a:t>
            </a:r>
          </a:p>
          <a:p>
            <a:r>
              <a:rPr lang="en-IN" altLang="en-US" sz="2358"/>
              <a:t>Eg: Microsoft Virtual PC &amp; Oracle VM Virtual Box.</a:t>
            </a:r>
          </a:p>
          <a:p>
            <a:r>
              <a:rPr lang="en-IN" altLang="en-US" sz="2358"/>
              <a:t> Bare-Metal Full Virtualization is used for Server Virtualization.</a:t>
            </a:r>
          </a:p>
          <a:p>
            <a:r>
              <a:rPr lang="en-IN" altLang="en-US" sz="2358"/>
              <a:t>Microsoft Hyper-V and VMware ESX Server.</a:t>
            </a:r>
          </a:p>
          <a:p>
            <a:r>
              <a:rPr lang="en-IN" altLang="en-US" sz="2358"/>
              <a:t> Server Virtualization is used in Cloud Computing</a:t>
            </a:r>
            <a:r>
              <a:rPr lang="en-IN" altLang="en-US"/>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C824A4BD-E061-104A-5601-1AD144E5A91A}"/>
              </a:ext>
            </a:extLst>
          </p:cNvPr>
          <p:cNvSpPr>
            <a:spLocks noGrp="1" noChangeArrowheads="1"/>
          </p:cNvSpPr>
          <p:nvPr>
            <p:ph type="title" idx="4294967295"/>
          </p:nvPr>
        </p:nvSpPr>
        <p:spPr>
          <a:xfrm>
            <a:off x="456481" y="1042920"/>
            <a:ext cx="6367680" cy="869760"/>
          </a:xfrm>
          <a:ln/>
        </p:spPr>
        <p:txBody>
          <a:bodyPr lIns="45719" tIns="25805"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sz="2903"/>
              <a:t>Implementation of Full virtualization</a:t>
            </a:r>
            <a:br>
              <a:rPr lang="en-IN" altLang="en-US" sz="2903"/>
            </a:br>
            <a:r>
              <a:rPr lang="en-IN" altLang="en-US" sz="2903"/>
              <a:t>(Hosted Architecture</a:t>
            </a:r>
            <a:r>
              <a:rPr lang="en-IN" altLang="en-US"/>
              <a:t>)</a:t>
            </a:r>
          </a:p>
        </p:txBody>
      </p:sp>
      <p:sp>
        <p:nvSpPr>
          <p:cNvPr id="59394" name="Rectangle 2">
            <a:extLst>
              <a:ext uri="{FF2B5EF4-FFF2-40B4-BE49-F238E27FC236}">
                <a16:creationId xmlns:a16="http://schemas.microsoft.com/office/drawing/2014/main" id="{FB20E5B8-E921-F356-6D19-927AB27AF820}"/>
              </a:ext>
            </a:extLst>
          </p:cNvPr>
          <p:cNvSpPr>
            <a:spLocks noGrp="1" noChangeArrowheads="1"/>
          </p:cNvSpPr>
          <p:nvPr>
            <p:ph type="body" idx="4294967295"/>
          </p:nvPr>
        </p:nvSpPr>
        <p:spPr>
          <a:xfrm>
            <a:off x="456481" y="2098441"/>
            <a:ext cx="8229600" cy="2982240"/>
          </a:xfrm>
          <a:ln/>
        </p:spPr>
        <p:txBody>
          <a:bodyPr>
            <a:normAutofit fontScale="55000" lnSpcReduction="20000"/>
          </a:bodyPr>
          <a:lstStyle/>
          <a:p>
            <a:pPr marL="391686" indent="-293764">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Platform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Hardware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Intel® Core™2 Duo CPU</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2 GB RAM</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160 GB HDD</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Software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Windows 7 as Host OS.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Windows XP &amp; LINUX as Guest OS.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Oracle VM Virtual Box.</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a:extLst>
              <a:ext uri="{FF2B5EF4-FFF2-40B4-BE49-F238E27FC236}">
                <a16:creationId xmlns:a16="http://schemas.microsoft.com/office/drawing/2014/main" id="{DD90C1AD-3553-1330-3030-177CF814FA9F}"/>
              </a:ext>
            </a:extLst>
          </p:cNvPr>
          <p:cNvSpPr>
            <a:spLocks noGrp="1" noChangeArrowheads="1"/>
          </p:cNvSpPr>
          <p:nvPr>
            <p:ph type="title" idx="4294967295"/>
          </p:nvPr>
        </p:nvSpPr>
        <p:spPr>
          <a:xfrm>
            <a:off x="456481" y="1042920"/>
            <a:ext cx="6367680" cy="869760"/>
          </a:xfrm>
          <a:ln/>
        </p:spPr>
        <p:txBody>
          <a:bodyPr lIns="45719" tIns="29030" rIns="45719" anchor="ctr">
            <a:normAutofit fontScale="90000"/>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I</a:t>
            </a:r>
            <a:r>
              <a:rPr lang="en-IN" altLang="en-US" sz="2903"/>
              <a:t>mplementation of Full virtualization</a:t>
            </a:r>
            <a:br>
              <a:rPr lang="en-IN" altLang="en-US" sz="2903"/>
            </a:br>
            <a:r>
              <a:rPr lang="en-IN" altLang="en-US" sz="2903"/>
              <a:t>(Hosted Architecture)</a:t>
            </a:r>
          </a:p>
        </p:txBody>
      </p:sp>
      <p:sp>
        <p:nvSpPr>
          <p:cNvPr id="60418" name="Rectangle 2">
            <a:extLst>
              <a:ext uri="{FF2B5EF4-FFF2-40B4-BE49-F238E27FC236}">
                <a16:creationId xmlns:a16="http://schemas.microsoft.com/office/drawing/2014/main" id="{AA1CF021-811A-60AD-1C9D-72853AAB9F93}"/>
              </a:ext>
            </a:extLst>
          </p:cNvPr>
          <p:cNvSpPr>
            <a:spLocks noGrp="1" noChangeArrowheads="1"/>
          </p:cNvSpPr>
          <p:nvPr>
            <p:ph type="body" idx="4294967295"/>
          </p:nvPr>
        </p:nvSpPr>
        <p:spPr>
          <a:xfrm>
            <a:off x="456481" y="2098441"/>
            <a:ext cx="8229600" cy="2982240"/>
          </a:xfrm>
          <a:ln/>
        </p:spPr>
        <p:txBody>
          <a:bodyPr>
            <a:normAutofit fontScale="925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Step1: Install Microsoft Virtual PC ( type2 Hypervisor).</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Step2: Create VM1 with winxp (sp2) as guest OS &amp;</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VM2 with Linux as guest OS.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Step3: Install your desired application on guest OS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a:extLst>
              <a:ext uri="{FF2B5EF4-FFF2-40B4-BE49-F238E27FC236}">
                <a16:creationId xmlns:a16="http://schemas.microsoft.com/office/drawing/2014/main" id="{2304B84D-A985-4EBC-183C-33CA83F4ABEF}"/>
              </a:ext>
            </a:extLst>
          </p:cNvPr>
          <p:cNvSpPr>
            <a:spLocks noGrp="1" noChangeArrowheads="1"/>
          </p:cNvSpPr>
          <p:nvPr>
            <p:ph type="title" idx="4294967295"/>
          </p:nvPr>
        </p:nvSpPr>
        <p:spPr>
          <a:xfrm>
            <a:off x="396001" y="1103401"/>
            <a:ext cx="6367680"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a:t>Conclusion</a:t>
            </a:r>
          </a:p>
        </p:txBody>
      </p:sp>
      <p:sp>
        <p:nvSpPr>
          <p:cNvPr id="61442" name="Rectangle 2">
            <a:extLst>
              <a:ext uri="{FF2B5EF4-FFF2-40B4-BE49-F238E27FC236}">
                <a16:creationId xmlns:a16="http://schemas.microsoft.com/office/drawing/2014/main" id="{EC10ECFD-3777-EAB9-8C1D-A9A54C7DB274}"/>
              </a:ext>
            </a:extLst>
          </p:cNvPr>
          <p:cNvSpPr>
            <a:spLocks noGrp="1" noChangeArrowheads="1"/>
          </p:cNvSpPr>
          <p:nvPr>
            <p:ph type="body" idx="4294967295"/>
          </p:nvPr>
        </p:nvSpPr>
        <p:spPr>
          <a:xfrm>
            <a:off x="456481" y="2098441"/>
            <a:ext cx="8229600" cy="2982240"/>
          </a:xfrm>
          <a:ln/>
        </p:spPr>
        <p:txBody>
          <a:bodyPr>
            <a:normAutofit fontScale="70000" lnSpcReduction="20000"/>
          </a:bodyPr>
          <a:lstStyle/>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The future of enterprise IT management will be based</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on virtual computing. Intel® VT makes it possible to</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maximize computer utilization while minimizing all</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associated overheads of management, power</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consumption, maintenance and physical space.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Virtualization also allows the industry to run business</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with fewer machine and at reduced cost while</a:t>
            </a:r>
          </a:p>
          <a:p>
            <a:pPr marL="391686" indent="-293764">
              <a:buSzPct val="45000"/>
              <a:buFont typeface="Wingdings" panose="05000000000000000000" pitchFamily="2" charset="2"/>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a:t>providing the infrastructure to meet customer needs.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4ACAAF69-2BAB-60D3-2112-5BCCF48D304F}"/>
              </a:ext>
            </a:extLst>
          </p:cNvPr>
          <p:cNvSpPr>
            <a:spLocks noGrp="1" noChangeArrowheads="1"/>
          </p:cNvSpPr>
          <p:nvPr>
            <p:ph type="title" idx="4294967295"/>
          </p:nvPr>
        </p:nvSpPr>
        <p:spPr>
          <a:xfrm>
            <a:off x="456481" y="1053000"/>
            <a:ext cx="7985154" cy="849600"/>
          </a:xfrm>
          <a:ln/>
        </p:spPr>
        <p:txBody>
          <a:bodyPr lIns="45719" tIns="29030" rIns="45719" anchor="ctr">
            <a:normAutofit/>
          </a:body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Lst>
            </a:pPr>
            <a:r>
              <a:rPr lang="en-IN" altLang="en-US" dirty="0"/>
              <a:t>OS and Virtualization Difference</a:t>
            </a:r>
          </a:p>
        </p:txBody>
      </p:sp>
      <p:sp>
        <p:nvSpPr>
          <p:cNvPr id="62466" name="Rectangle 2">
            <a:extLst>
              <a:ext uri="{FF2B5EF4-FFF2-40B4-BE49-F238E27FC236}">
                <a16:creationId xmlns:a16="http://schemas.microsoft.com/office/drawing/2014/main" id="{907D55A8-2D2B-E0FB-0538-7D13F9F8F227}"/>
              </a:ext>
            </a:extLst>
          </p:cNvPr>
          <p:cNvSpPr>
            <a:spLocks noGrp="1" noChangeArrowheads="1"/>
          </p:cNvSpPr>
          <p:nvPr>
            <p:ph type="body" idx="4294967295"/>
          </p:nvPr>
        </p:nvSpPr>
        <p:spPr>
          <a:xfrm>
            <a:off x="456481" y="2098440"/>
            <a:ext cx="8170684" cy="4130081"/>
          </a:xfrm>
          <a:ln/>
        </p:spPr>
        <p:txBody>
          <a:bodyPr>
            <a:noAutofit/>
          </a:bodyPr>
          <a:lstStyle/>
          <a:p>
            <a:pPr marL="97922" indent="0" algn="l">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400" dirty="0"/>
              <a:t>Host OS uses the actual hardware for the working whereas the Guest OS uses the virtual hardware like number of cores and type and size of hard drive defined by the user while adding a virtual machine. ... Linux operating systems are multi-threaded operating system. The host OS would consider virtual box as a thread.</a:t>
            </a:r>
          </a:p>
          <a:p>
            <a:pPr marL="97922" indent="0" algn="l">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400" dirty="0"/>
              <a:t>First of all there aren't any specific number of process for an OS, its called as cores or threads, technically you can define how many cores or threads you want to use on your virtual machine and it depends on the system configuration you use.</a:t>
            </a:r>
          </a:p>
          <a:p>
            <a:pPr marL="97922" indent="0" algn="l">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IN" altLang="en-US" sz="1400" dirty="0"/>
          </a:p>
          <a:p>
            <a:pPr marL="97922" indent="0" algn="l">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400" dirty="0"/>
              <a:t>Secondly Guest OS is what you have created in the virtual machine and host is what your laptop or pc actually run. Host OS uses the actual hardware for the working whereas the Guest OS uses the virtual hardware like number of cores and type and size of hard drive defined by the user while adding a virtual machine.</a:t>
            </a:r>
          </a:p>
          <a:p>
            <a:pPr marL="97922" indent="0" algn="l">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IN" altLang="en-US" sz="1400" dirty="0"/>
          </a:p>
          <a:p>
            <a:pPr marL="97922" indent="0" algn="l">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400" dirty="0"/>
              <a:t>Third, as I mentioned earlier Guest and Host OS works on the configurations used by you, if you user higher amount of cores/ threads in setting your virtual machine the Guest OS will get higher speed</a:t>
            </a:r>
          </a:p>
          <a:p>
            <a:pPr marL="97922" indent="0" algn="l">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IN" altLang="en-US" sz="1400" dirty="0"/>
              <a:t>Kernel - a program whose purpose is control and multiplexing of hardware for the benefit of other programs. ... Hypervisor - a program whose purpose is control and multiplexing of hardware for other kernels. Typically runs at an even higher privileged level than a kernel, which was invented for this purpose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9b8a6a4-4c0c-4ade-8208-e9d33f271f71">
      <Terms xmlns="http://schemas.microsoft.com/office/infopath/2007/PartnerControls"/>
    </lcf76f155ced4ddcb4097134ff3c332f>
    <TaxCatchAll xmlns="01efe261-8f89-4821-854b-09de4a0f8ad0" xsi:nil="true"/>
  </documentManagement>
</p:properties>
</file>

<file path=customXml/itemProps1.xml><?xml version="1.0" encoding="utf-8"?>
<ds:datastoreItem xmlns:ds="http://schemas.openxmlformats.org/officeDocument/2006/customXml" ds:itemID="{1A4B6A6E-0536-4EC8-9D19-2C3780A11530}"/>
</file>

<file path=customXml/itemProps2.xml><?xml version="1.0" encoding="utf-8"?>
<ds:datastoreItem xmlns:ds="http://schemas.openxmlformats.org/officeDocument/2006/customXml" ds:itemID="{866B90DE-3798-4C5B-B458-F38AE835E1A1}"/>
</file>

<file path=customXml/itemProps3.xml><?xml version="1.0" encoding="utf-8"?>
<ds:datastoreItem xmlns:ds="http://schemas.openxmlformats.org/officeDocument/2006/customXml" ds:itemID="{A8EC8DAC-BC45-42B8-A4EB-913A46AD3EC0}"/>
</file>

<file path=docProps/app.xml><?xml version="1.0" encoding="utf-8"?>
<Properties xmlns="http://schemas.openxmlformats.org/officeDocument/2006/extended-properties" xmlns:vt="http://schemas.openxmlformats.org/officeDocument/2006/docPropsVTypes">
  <TotalTime>1400</TotalTime>
  <Words>6145</Words>
  <Application>Microsoft Office PowerPoint</Application>
  <PresentationFormat>On-screen Show (4:3)</PresentationFormat>
  <Paragraphs>729</Paragraphs>
  <Slides>121</Slides>
  <Notes>69</Notes>
  <HiddenSlides>17</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121</vt:i4>
      </vt:variant>
    </vt:vector>
  </HeadingPairs>
  <TitlesOfParts>
    <vt:vector size="134" baseType="lpstr">
      <vt:lpstr>Arial</vt:lpstr>
      <vt:lpstr>Calibri</vt:lpstr>
      <vt:lpstr>Helvetica</vt:lpstr>
      <vt:lpstr>Helvetica Neue</vt:lpstr>
      <vt:lpstr>Poppins</vt:lpstr>
      <vt:lpstr>Poppins</vt:lpstr>
      <vt:lpstr>Roboto</vt:lpstr>
      <vt:lpstr>Roboto</vt:lpstr>
      <vt:lpstr>Times New Roman</vt:lpstr>
      <vt:lpstr>urw-din</vt:lpstr>
      <vt:lpstr>Wingdings</vt:lpstr>
      <vt:lpstr>Default</vt:lpstr>
      <vt:lpstr>2_Office Theme</vt:lpstr>
      <vt:lpstr>BITS Pilani presentation</vt:lpstr>
      <vt:lpstr>PowerPoint Presentation</vt:lpstr>
      <vt:lpstr>Overview</vt:lpstr>
      <vt:lpstr>Introduction</vt:lpstr>
      <vt:lpstr>Origin of Hypervisor</vt:lpstr>
      <vt:lpstr>What is Virtualization</vt:lpstr>
      <vt:lpstr>Classification of Hypervisors</vt:lpstr>
      <vt:lpstr>PowerPoint Presentation</vt:lpstr>
      <vt:lpstr>What is Virtualization</vt:lpstr>
      <vt:lpstr>How do we Get Virtualization</vt:lpstr>
      <vt:lpstr>PowerPoint Presentation</vt:lpstr>
      <vt:lpstr>Classification of Hypervisor</vt:lpstr>
      <vt:lpstr>Classification of type I VMM</vt:lpstr>
      <vt:lpstr>Classification of Type I VMM</vt:lpstr>
      <vt:lpstr>Virtualization Techniques</vt:lpstr>
      <vt:lpstr>Virtualization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Implementation Techniques </vt:lpstr>
      <vt:lpstr>Binary Translation</vt:lpstr>
      <vt:lpstr>Paravirtualization</vt:lpstr>
      <vt:lpstr>HW Supported Virtualization</vt:lpstr>
      <vt:lpstr>XEN</vt:lpstr>
      <vt:lpstr>XEN Domains</vt:lpstr>
      <vt:lpstr>CPU Sharing </vt:lpstr>
      <vt:lpstr>XEN Hypercall</vt:lpstr>
      <vt:lpstr>Memory Sharing</vt:lpstr>
      <vt:lpstr>IO Sharing</vt:lpstr>
      <vt:lpstr>IO Ring</vt:lpstr>
      <vt:lpstr>XEN IO Split Device Driver</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using Virtual Machines</vt:lpstr>
      <vt:lpstr>XEN Hypercall</vt:lpstr>
      <vt:lpstr>Memory Sharing</vt:lpstr>
      <vt:lpstr>IO Sharing</vt:lpstr>
      <vt:lpstr>IO Ring</vt:lpstr>
      <vt:lpstr>Privilege Rings</vt:lpstr>
      <vt:lpstr>XEN IO Split Device Driver</vt:lpstr>
      <vt:lpstr>Conclusions</vt:lpstr>
      <vt:lpstr>Virtualization Architecture </vt:lpstr>
      <vt:lpstr>Hosted Architecture </vt:lpstr>
      <vt:lpstr>Hosted Architecture</vt:lpstr>
      <vt:lpstr>Hosted Architecture( Pros &amp; Cons)</vt:lpstr>
      <vt:lpstr>Bare-Metal Architecture</vt:lpstr>
      <vt:lpstr>Bare-Metal Architecture </vt:lpstr>
      <vt:lpstr>Bare-Metal Architecture (Pros &amp; Cons)</vt:lpstr>
      <vt:lpstr>PowerPoint Presentation</vt:lpstr>
      <vt:lpstr>Types of Full Virtualization </vt:lpstr>
      <vt:lpstr>virtualization – Challenges (X86)</vt:lpstr>
      <vt:lpstr>Binary Translation in Full Virtualization</vt:lpstr>
      <vt:lpstr>Full Virtualization – Advantages &amp; Disadvantage</vt:lpstr>
      <vt:lpstr>Application of Full Virtualization</vt:lpstr>
      <vt:lpstr>Implementation of Full virtualization (Hosted Architecture)</vt:lpstr>
      <vt:lpstr>Implementation of Full virtualization (Hosted Architecture)</vt:lpstr>
      <vt:lpstr>Conclusion</vt:lpstr>
      <vt:lpstr>OS and Virtualization Difference</vt:lpstr>
      <vt:lpstr>Comparison of different Server Virtualization software</vt:lpstr>
      <vt:lpstr>Microsoft Hyper-V</vt:lpstr>
      <vt:lpstr>Microsoft Hyper V</vt:lpstr>
      <vt:lpstr>Red Hat KVM (Kernel-based Virtual Machine)</vt:lpstr>
      <vt:lpstr>RedHat KVM</vt:lpstr>
      <vt:lpstr>VMware Vsphere</vt:lpstr>
      <vt:lpstr>PowerPoint Presentation</vt:lpstr>
      <vt:lpstr>PowerPoint Presentation</vt:lpstr>
      <vt:lpstr>PowerPoint Presentation</vt:lpstr>
      <vt:lpstr>PowerPoint Presentation</vt:lpstr>
      <vt:lpstr>PowerPoint Presentation</vt:lpstr>
      <vt:lpstr>VMware VSphere</vt:lpstr>
      <vt:lpstr>Hypervisor Comparison 2019: KVM vs Hyper-V vs XenServer vs vSphere</vt:lpstr>
      <vt:lpstr>VM Control Structure</vt:lpstr>
      <vt:lpstr>Virtualization Benefits</vt:lpstr>
      <vt:lpstr>PowerPoint Presentation</vt:lpstr>
      <vt:lpstr>PowerPoint Presentation</vt:lpstr>
      <vt:lpstr>PowerPoint Presentation</vt:lpstr>
      <vt:lpstr>PowerPoint Presentation</vt:lpstr>
      <vt:lpstr>PowerPoint Presentation</vt:lpstr>
      <vt:lpstr>VMware Server Virtualization Features</vt:lpstr>
      <vt:lpstr>Hypervisor types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dc:creator>
  <cp:lastModifiedBy>Moitra, Mridul (DXC Luxoft)</cp:lastModifiedBy>
  <cp:revision>22</cp:revision>
  <dcterms:modified xsi:type="dcterms:W3CDTF">2022-08-21T14:27:45Z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0x010100502B58C1CDD45143928531B634536E02</vt:lpwstr>
  </property>
</Properties>
</file>